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4" r:id="rId3"/>
    <p:sldId id="355" r:id="rId4"/>
    <p:sldId id="323" r:id="rId5"/>
    <p:sldId id="324" r:id="rId6"/>
    <p:sldId id="325" r:id="rId7"/>
    <p:sldId id="326" r:id="rId8"/>
    <p:sldId id="327" r:id="rId9"/>
    <p:sldId id="328" r:id="rId10"/>
    <p:sldId id="353" r:id="rId11"/>
    <p:sldId id="329" r:id="rId12"/>
    <p:sldId id="331" r:id="rId13"/>
    <p:sldId id="332" r:id="rId14"/>
    <p:sldId id="334" r:id="rId15"/>
    <p:sldId id="333" r:id="rId16"/>
    <p:sldId id="335" r:id="rId17"/>
    <p:sldId id="336" r:id="rId18"/>
    <p:sldId id="337" r:id="rId19"/>
    <p:sldId id="338" r:id="rId20"/>
    <p:sldId id="339" r:id="rId21"/>
    <p:sldId id="340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42" r:id="rId30"/>
    <p:sldId id="341" r:id="rId31"/>
    <p:sldId id="343" r:id="rId32"/>
    <p:sldId id="344" r:id="rId33"/>
    <p:sldId id="356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8F4"/>
    <a:srgbClr val="FFFFFF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45910-4CE6-4E50-9958-D32716F58BB7}" v="83" dt="2021-10-04T18:52:33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48" autoAdjust="0"/>
  </p:normalViewPr>
  <p:slideViewPr>
    <p:cSldViewPr snapToGrid="0">
      <p:cViewPr varScale="1">
        <p:scale>
          <a:sx n="90" d="100"/>
          <a:sy n="90" d="100"/>
        </p:scale>
        <p:origin x="6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28545910-4CE6-4E50-9958-D32716F58BB7}"/>
    <pc:docChg chg="undo redo custSel addSld delSld modSld">
      <pc:chgData name="Rafael Kuffner dos Anjos" userId="3925196f-71a7-46bf-baee-ed570243f2ce" providerId="ADAL" clId="{28545910-4CE6-4E50-9958-D32716F58BB7}" dt="2021-10-04T18:52:33.255" v="949"/>
      <pc:docMkLst>
        <pc:docMk/>
      </pc:docMkLst>
      <pc:sldChg chg="modSp mod">
        <pc:chgData name="Rafael Kuffner dos Anjos" userId="3925196f-71a7-46bf-baee-ed570243f2ce" providerId="ADAL" clId="{28545910-4CE6-4E50-9958-D32716F58BB7}" dt="2021-10-01T10:40:31.562" v="476" actId="14100"/>
        <pc:sldMkLst>
          <pc:docMk/>
          <pc:sldMk cId="4117842480" sldId="323"/>
        </pc:sldMkLst>
        <pc:spChg chg="mod">
          <ac:chgData name="Rafael Kuffner dos Anjos" userId="3925196f-71a7-46bf-baee-ed570243f2ce" providerId="ADAL" clId="{28545910-4CE6-4E50-9958-D32716F58BB7}" dt="2021-10-01T10:40:25.318" v="474" actId="14100"/>
          <ac:spMkLst>
            <pc:docMk/>
            <pc:sldMk cId="4117842480" sldId="323"/>
            <ac:spMk id="2" creationId="{D64038DC-EB9C-0149-B7FE-2633EE95C1E3}"/>
          </ac:spMkLst>
        </pc:spChg>
        <pc:picChg chg="mod">
          <ac:chgData name="Rafael Kuffner dos Anjos" userId="3925196f-71a7-46bf-baee-ed570243f2ce" providerId="ADAL" clId="{28545910-4CE6-4E50-9958-D32716F58BB7}" dt="2021-10-01T10:40:31.562" v="476" actId="14100"/>
          <ac:picMkLst>
            <pc:docMk/>
            <pc:sldMk cId="4117842480" sldId="323"/>
            <ac:picMk id="4" creationId="{935DAA95-DEB4-534C-95ED-98FEE5176DF1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0:37:20.247" v="405" actId="207"/>
        <pc:sldMkLst>
          <pc:docMk/>
          <pc:sldMk cId="1826222259" sldId="324"/>
        </pc:sldMkLst>
        <pc:spChg chg="mod">
          <ac:chgData name="Rafael Kuffner dos Anjos" userId="3925196f-71a7-46bf-baee-ed570243f2ce" providerId="ADAL" clId="{28545910-4CE6-4E50-9958-D32716F58BB7}" dt="2021-10-01T10:34:44.006" v="389" actId="26606"/>
          <ac:spMkLst>
            <pc:docMk/>
            <pc:sldMk cId="1826222259" sldId="324"/>
            <ac:spMk id="2" creationId="{F507E586-3C08-CA4D-9458-EA6B7752EA4A}"/>
          </ac:spMkLst>
        </pc:spChg>
        <pc:spChg chg="mod">
          <ac:chgData name="Rafael Kuffner dos Anjos" userId="3925196f-71a7-46bf-baee-ed570243f2ce" providerId="ADAL" clId="{28545910-4CE6-4E50-9958-D32716F58BB7}" dt="2021-10-01T10:34:44.006" v="389" actId="26606"/>
          <ac:spMkLst>
            <pc:docMk/>
            <pc:sldMk cId="1826222259" sldId="324"/>
            <ac:spMk id="3" creationId="{51E362DE-4F3D-174A-BBC9-928D019B10B8}"/>
          </ac:spMkLst>
        </pc:spChg>
        <pc:spChg chg="add mod">
          <ac:chgData name="Rafael Kuffner dos Anjos" userId="3925196f-71a7-46bf-baee-ed570243f2ce" providerId="ADAL" clId="{28545910-4CE6-4E50-9958-D32716F58BB7}" dt="2021-10-01T10:37:20.247" v="405" actId="207"/>
          <ac:spMkLst>
            <pc:docMk/>
            <pc:sldMk cId="1826222259" sldId="324"/>
            <ac:spMk id="6" creationId="{74C42ACD-1B4D-458F-A252-6A801832069D}"/>
          </ac:spMkLst>
        </pc:spChg>
        <pc:picChg chg="add del">
          <ac:chgData name="Rafael Kuffner dos Anjos" userId="3925196f-71a7-46bf-baee-ed570243f2ce" providerId="ADAL" clId="{28545910-4CE6-4E50-9958-D32716F58BB7}" dt="2021-10-01T10:36:59.783" v="395" actId="478"/>
          <ac:picMkLst>
            <pc:docMk/>
            <pc:sldMk cId="1826222259" sldId="324"/>
            <ac:picMk id="5" creationId="{00A19E7A-4932-4EE7-80AD-294CDA7D4C4C}"/>
          </ac:picMkLst>
        </pc:picChg>
        <pc:picChg chg="add mod">
          <ac:chgData name="Rafael Kuffner dos Anjos" userId="3925196f-71a7-46bf-baee-ed570243f2ce" providerId="ADAL" clId="{28545910-4CE6-4E50-9958-D32716F58BB7}" dt="2021-10-01T10:37:11.827" v="404" actId="167"/>
          <ac:picMkLst>
            <pc:docMk/>
            <pc:sldMk cId="1826222259" sldId="324"/>
            <ac:picMk id="7" creationId="{F121F4F4-3140-4FF4-A6BE-C6325C3AC3D6}"/>
          </ac:picMkLst>
        </pc:picChg>
        <pc:cxnChg chg="add">
          <ac:chgData name="Rafael Kuffner dos Anjos" userId="3925196f-71a7-46bf-baee-ed570243f2ce" providerId="ADAL" clId="{28545910-4CE6-4E50-9958-D32716F58BB7}" dt="2021-10-01T10:34:44.006" v="389" actId="26606"/>
          <ac:cxnSpMkLst>
            <pc:docMk/>
            <pc:sldMk cId="1826222259" sldId="324"/>
            <ac:cxnSpMk id="9" creationId="{A7F400EE-A8A5-48AF-B4D6-291B52C6F0B0}"/>
          </ac:cxnSpMkLst>
        </pc:cxnChg>
      </pc:sldChg>
      <pc:sldChg chg="addSp delSp modSp mod setBg">
        <pc:chgData name="Rafael Kuffner dos Anjos" userId="3925196f-71a7-46bf-baee-ed570243f2ce" providerId="ADAL" clId="{28545910-4CE6-4E50-9958-D32716F58BB7}" dt="2021-10-01T10:44:05.714" v="482"/>
        <pc:sldMkLst>
          <pc:docMk/>
          <pc:sldMk cId="3950740311" sldId="325"/>
        </pc:sldMkLst>
        <pc:spChg chg="mod">
          <ac:chgData name="Rafael Kuffner dos Anjos" userId="3925196f-71a7-46bf-baee-ed570243f2ce" providerId="ADAL" clId="{28545910-4CE6-4E50-9958-D32716F58BB7}" dt="2021-10-01T10:41:50.760" v="481" actId="26606"/>
          <ac:spMkLst>
            <pc:docMk/>
            <pc:sldMk cId="3950740311" sldId="325"/>
            <ac:spMk id="2" creationId="{F507E586-3C08-CA4D-9458-EA6B7752EA4A}"/>
          </ac:spMkLst>
        </pc:spChg>
        <pc:spChg chg="mod">
          <ac:chgData name="Rafael Kuffner dos Anjos" userId="3925196f-71a7-46bf-baee-ed570243f2ce" providerId="ADAL" clId="{28545910-4CE6-4E50-9958-D32716F58BB7}" dt="2021-10-01T10:41:50.760" v="481" actId="26606"/>
          <ac:spMkLst>
            <pc:docMk/>
            <pc:sldMk cId="3950740311" sldId="325"/>
            <ac:spMk id="3" creationId="{51E362DE-4F3D-174A-BBC9-928D019B10B8}"/>
          </ac:spMkLst>
        </pc:spChg>
        <pc:spChg chg="add mod">
          <ac:chgData name="Rafael Kuffner dos Anjos" userId="3925196f-71a7-46bf-baee-ed570243f2ce" providerId="ADAL" clId="{28545910-4CE6-4E50-9958-D32716F58BB7}" dt="2021-10-01T10:44:05.714" v="482"/>
          <ac:spMkLst>
            <pc:docMk/>
            <pc:sldMk cId="3950740311" sldId="325"/>
            <ac:spMk id="9" creationId="{43F31744-19F6-4FF7-AE67-3E57D3670FD3}"/>
          </ac:spMkLst>
        </pc:spChg>
        <pc:spChg chg="add">
          <ac:chgData name="Rafael Kuffner dos Anjos" userId="3925196f-71a7-46bf-baee-ed570243f2ce" providerId="ADAL" clId="{28545910-4CE6-4E50-9958-D32716F58BB7}" dt="2021-10-01T10:41:50.760" v="481" actId="26606"/>
          <ac:spMkLst>
            <pc:docMk/>
            <pc:sldMk cId="3950740311" sldId="325"/>
            <ac:spMk id="73" creationId="{D009D6D5-DAC2-4A8B-A17A-E206B9012D09}"/>
          </ac:spMkLst>
        </pc:spChg>
        <pc:picChg chg="add del mod">
          <ac:chgData name="Rafael Kuffner dos Anjos" userId="3925196f-71a7-46bf-baee-ed570243f2ce" providerId="ADAL" clId="{28545910-4CE6-4E50-9958-D32716F58BB7}" dt="2021-10-01T10:41:26.629" v="478" actId="21"/>
          <ac:picMkLst>
            <pc:docMk/>
            <pc:sldMk cId="3950740311" sldId="325"/>
            <ac:picMk id="5" creationId="{3B7D6D66-8F82-4C12-BC64-C4B53B8ADB22}"/>
          </ac:picMkLst>
        </pc:picChg>
        <pc:picChg chg="add mod">
          <ac:chgData name="Rafael Kuffner dos Anjos" userId="3925196f-71a7-46bf-baee-ed570243f2ce" providerId="ADAL" clId="{28545910-4CE6-4E50-9958-D32716F58BB7}" dt="2021-10-01T10:44:05.714" v="482"/>
          <ac:picMkLst>
            <pc:docMk/>
            <pc:sldMk cId="3950740311" sldId="325"/>
            <ac:picMk id="8" creationId="{FEC45545-8E66-408F-8723-18EA11416B94}"/>
          </ac:picMkLst>
        </pc:picChg>
        <pc:picChg chg="add del">
          <ac:chgData name="Rafael Kuffner dos Anjos" userId="3925196f-71a7-46bf-baee-ed570243f2ce" providerId="ADAL" clId="{28545910-4CE6-4E50-9958-D32716F58BB7}" dt="2021-10-01T10:36:50.313" v="393" actId="21"/>
          <ac:picMkLst>
            <pc:docMk/>
            <pc:sldMk cId="3950740311" sldId="325"/>
            <ac:picMk id="2050" creationId="{A9626DA4-1A1B-4654-9DD9-F7342291CCDC}"/>
          </ac:picMkLst>
        </pc:picChg>
        <pc:picChg chg="add mod">
          <ac:chgData name="Rafael Kuffner dos Anjos" userId="3925196f-71a7-46bf-baee-ed570243f2ce" providerId="ADAL" clId="{28545910-4CE6-4E50-9958-D32716F58BB7}" dt="2021-10-01T10:41:50.760" v="481" actId="26606"/>
          <ac:picMkLst>
            <pc:docMk/>
            <pc:sldMk cId="3950740311" sldId="325"/>
            <ac:picMk id="2052" creationId="{F2B082A8-0914-4823-A9ED-8BD005ECE623}"/>
          </ac:picMkLst>
        </pc:picChg>
      </pc:sldChg>
      <pc:sldChg chg="addSp modSp mod setBg">
        <pc:chgData name="Rafael Kuffner dos Anjos" userId="3925196f-71a7-46bf-baee-ed570243f2ce" providerId="ADAL" clId="{28545910-4CE6-4E50-9958-D32716F58BB7}" dt="2021-10-01T10:44:34.115" v="485"/>
        <pc:sldMkLst>
          <pc:docMk/>
          <pc:sldMk cId="1618829038" sldId="326"/>
        </pc:sldMkLst>
        <pc:spChg chg="mod">
          <ac:chgData name="Rafael Kuffner dos Anjos" userId="3925196f-71a7-46bf-baee-ed570243f2ce" providerId="ADAL" clId="{28545910-4CE6-4E50-9958-D32716F58BB7}" dt="2021-10-01T10:44:27.985" v="484" actId="26606"/>
          <ac:spMkLst>
            <pc:docMk/>
            <pc:sldMk cId="1618829038" sldId="326"/>
            <ac:spMk id="2" creationId="{F507E586-3C08-CA4D-9458-EA6B7752EA4A}"/>
          </ac:spMkLst>
        </pc:spChg>
        <pc:spChg chg="mod ord">
          <ac:chgData name="Rafael Kuffner dos Anjos" userId="3925196f-71a7-46bf-baee-ed570243f2ce" providerId="ADAL" clId="{28545910-4CE6-4E50-9958-D32716F58BB7}" dt="2021-10-01T10:44:27.985" v="484" actId="26606"/>
          <ac:spMkLst>
            <pc:docMk/>
            <pc:sldMk cId="1618829038" sldId="326"/>
            <ac:spMk id="3" creationId="{51E362DE-4F3D-174A-BBC9-928D019B10B8}"/>
          </ac:spMkLst>
        </pc:spChg>
        <pc:spChg chg="add mod">
          <ac:chgData name="Rafael Kuffner dos Anjos" userId="3925196f-71a7-46bf-baee-ed570243f2ce" providerId="ADAL" clId="{28545910-4CE6-4E50-9958-D32716F58BB7}" dt="2021-10-01T10:44:34.115" v="485"/>
          <ac:spMkLst>
            <pc:docMk/>
            <pc:sldMk cId="1618829038" sldId="326"/>
            <ac:spMk id="8" creationId="{756B9898-8FDA-443F-A5C6-804F8F2D8B40}"/>
          </ac:spMkLst>
        </pc:spChg>
        <pc:spChg chg="add">
          <ac:chgData name="Rafael Kuffner dos Anjos" userId="3925196f-71a7-46bf-baee-ed570243f2ce" providerId="ADAL" clId="{28545910-4CE6-4E50-9958-D32716F58BB7}" dt="2021-10-01T10:44:27.985" v="484" actId="26606"/>
          <ac:spMkLst>
            <pc:docMk/>
            <pc:sldMk cId="1618829038" sldId="326"/>
            <ac:spMk id="71" creationId="{23E547B5-89CF-4EC0-96DE-25771AED0799}"/>
          </ac:spMkLst>
        </pc:spChg>
        <pc:spChg chg="add">
          <ac:chgData name="Rafael Kuffner dos Anjos" userId="3925196f-71a7-46bf-baee-ed570243f2ce" providerId="ADAL" clId="{28545910-4CE6-4E50-9958-D32716F58BB7}" dt="2021-10-01T10:44:27.985" v="484" actId="26606"/>
          <ac:spMkLst>
            <pc:docMk/>
            <pc:sldMk cId="1618829038" sldId="326"/>
            <ac:spMk id="73" creationId="{3F0B8CEB-8279-4E5E-A0CE-1FC9F71736F2}"/>
          </ac:spMkLst>
        </pc:spChg>
        <pc:picChg chg="add mod">
          <ac:chgData name="Rafael Kuffner dos Anjos" userId="3925196f-71a7-46bf-baee-ed570243f2ce" providerId="ADAL" clId="{28545910-4CE6-4E50-9958-D32716F58BB7}" dt="2021-10-01T10:44:34.115" v="485"/>
          <ac:picMkLst>
            <pc:docMk/>
            <pc:sldMk cId="1618829038" sldId="326"/>
            <ac:picMk id="7" creationId="{6EFB20A9-A2CD-4494-AA29-D5B39544E406}"/>
          </ac:picMkLst>
        </pc:picChg>
        <pc:picChg chg="add mod">
          <ac:chgData name="Rafael Kuffner dos Anjos" userId="3925196f-71a7-46bf-baee-ed570243f2ce" providerId="ADAL" clId="{28545910-4CE6-4E50-9958-D32716F58BB7}" dt="2021-10-01T10:44:27.985" v="484" actId="26606"/>
          <ac:picMkLst>
            <pc:docMk/>
            <pc:sldMk cId="1618829038" sldId="326"/>
            <ac:picMk id="4098" creationId="{49864F4B-869A-4ADB-BAA0-AF93E5FF9E85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0:48:31.083" v="540" actId="2085"/>
        <pc:sldMkLst>
          <pc:docMk/>
          <pc:sldMk cId="1972578852" sldId="327"/>
        </pc:sldMkLst>
        <pc:spChg chg="mod">
          <ac:chgData name="Rafael Kuffner dos Anjos" userId="3925196f-71a7-46bf-baee-ed570243f2ce" providerId="ADAL" clId="{28545910-4CE6-4E50-9958-D32716F58BB7}" dt="2021-10-01T10:45:52.859" v="520" actId="26606"/>
          <ac:spMkLst>
            <pc:docMk/>
            <pc:sldMk cId="1972578852" sldId="327"/>
            <ac:spMk id="2" creationId="{39CCE818-258A-1144-9E2B-61EDDBBC2668}"/>
          </ac:spMkLst>
        </pc:spChg>
        <pc:spChg chg="mod">
          <ac:chgData name="Rafael Kuffner dos Anjos" userId="3925196f-71a7-46bf-baee-ed570243f2ce" providerId="ADAL" clId="{28545910-4CE6-4E50-9958-D32716F58BB7}" dt="2021-10-01T10:45:52.859" v="520" actId="26606"/>
          <ac:spMkLst>
            <pc:docMk/>
            <pc:sldMk cId="1972578852" sldId="327"/>
            <ac:spMk id="3" creationId="{EB9CE19B-2F66-3C42-A66F-E2B92B888AA5}"/>
          </ac:spMkLst>
        </pc:spChg>
        <pc:spChg chg="add del">
          <ac:chgData name="Rafael Kuffner dos Anjos" userId="3925196f-71a7-46bf-baee-ed570243f2ce" providerId="ADAL" clId="{28545910-4CE6-4E50-9958-D32716F58BB7}" dt="2021-10-01T10:46:22.559" v="525" actId="11529"/>
          <ac:spMkLst>
            <pc:docMk/>
            <pc:sldMk cId="1972578852" sldId="327"/>
            <ac:spMk id="5" creationId="{FDD02EFB-31CD-48C8-BB0B-14A971A697AA}"/>
          </ac:spMkLst>
        </pc:spChg>
        <pc:spChg chg="add mod ord">
          <ac:chgData name="Rafael Kuffner dos Anjos" userId="3925196f-71a7-46bf-baee-ed570243f2ce" providerId="ADAL" clId="{28545910-4CE6-4E50-9958-D32716F58BB7}" dt="2021-10-01T10:48:31.083" v="540" actId="2085"/>
          <ac:spMkLst>
            <pc:docMk/>
            <pc:sldMk cId="1972578852" sldId="327"/>
            <ac:spMk id="6" creationId="{2972DE28-AA19-4BFA-B58C-1ACAC4520616}"/>
          </ac:spMkLst>
        </pc:spChg>
        <pc:spChg chg="add mod">
          <ac:chgData name="Rafael Kuffner dos Anjos" userId="3925196f-71a7-46bf-baee-ed570243f2ce" providerId="ADAL" clId="{28545910-4CE6-4E50-9958-D32716F58BB7}" dt="2021-10-01T10:46:08.325" v="523"/>
          <ac:spMkLst>
            <pc:docMk/>
            <pc:sldMk cId="1972578852" sldId="327"/>
            <ac:spMk id="11" creationId="{35CB459F-4FCD-4A22-A7A1-7E7F22DDD9E5}"/>
          </ac:spMkLst>
        </pc:spChg>
        <pc:spChg chg="add mod ord">
          <ac:chgData name="Rafael Kuffner dos Anjos" userId="3925196f-71a7-46bf-baee-ed570243f2ce" providerId="ADAL" clId="{28545910-4CE6-4E50-9958-D32716F58BB7}" dt="2021-10-01T10:48:20.457" v="539" actId="2085"/>
          <ac:spMkLst>
            <pc:docMk/>
            <pc:sldMk cId="1972578852" sldId="327"/>
            <ac:spMk id="14" creationId="{CA79AFFC-64A9-406B-A091-7D196CFF2DAF}"/>
          </ac:spMkLst>
        </pc:spChg>
        <pc:spChg chg="add del">
          <ac:chgData name="Rafael Kuffner dos Anjos" userId="3925196f-71a7-46bf-baee-ed570243f2ce" providerId="ADAL" clId="{28545910-4CE6-4E50-9958-D32716F58BB7}" dt="2021-10-01T10:45:48.209" v="517" actId="26606"/>
          <ac:spMkLst>
            <pc:docMk/>
            <pc:sldMk cId="1972578852" sldId="327"/>
            <ac:spMk id="71" creationId="{04812C46-200A-4DEB-A05E-3ED6C68C2387}"/>
          </ac:spMkLst>
        </pc:spChg>
        <pc:spChg chg="add del">
          <ac:chgData name="Rafael Kuffner dos Anjos" userId="3925196f-71a7-46bf-baee-ed570243f2ce" providerId="ADAL" clId="{28545910-4CE6-4E50-9958-D32716F58BB7}" dt="2021-10-01T10:45:48.209" v="517" actId="26606"/>
          <ac:spMkLst>
            <pc:docMk/>
            <pc:sldMk cId="1972578852" sldId="327"/>
            <ac:spMk id="73" creationId="{D1EA859B-E555-4109-94F3-6700E046E008}"/>
          </ac:spMkLst>
        </pc:spChg>
        <pc:spChg chg="add del">
          <ac:chgData name="Rafael Kuffner dos Anjos" userId="3925196f-71a7-46bf-baee-ed570243f2ce" providerId="ADAL" clId="{28545910-4CE6-4E50-9958-D32716F58BB7}" dt="2021-10-01T10:45:52.854" v="519" actId="26606"/>
          <ac:spMkLst>
            <pc:docMk/>
            <pc:sldMk cId="1972578852" sldId="327"/>
            <ac:spMk id="5124" creationId="{D009D6D5-DAC2-4A8B-A17A-E206B9012D09}"/>
          </ac:spMkLst>
        </pc:spChg>
        <pc:spChg chg="add">
          <ac:chgData name="Rafael Kuffner dos Anjos" userId="3925196f-71a7-46bf-baee-ed570243f2ce" providerId="ADAL" clId="{28545910-4CE6-4E50-9958-D32716F58BB7}" dt="2021-10-01T10:45:52.859" v="520" actId="26606"/>
          <ac:spMkLst>
            <pc:docMk/>
            <pc:sldMk cId="1972578852" sldId="327"/>
            <ac:spMk id="5126" creationId="{86C7B4A1-154A-4DF0-AC46-F88D75A2E0FD}"/>
          </ac:spMkLst>
        </pc:spChg>
        <pc:picChg chg="add del">
          <ac:chgData name="Rafael Kuffner dos Anjos" userId="3925196f-71a7-46bf-baee-ed570243f2ce" providerId="ADAL" clId="{28545910-4CE6-4E50-9958-D32716F58BB7}" dt="2021-10-01T10:45:55.001" v="522"/>
          <ac:picMkLst>
            <pc:docMk/>
            <pc:sldMk cId="1972578852" sldId="327"/>
            <ac:picMk id="4" creationId="{90A5B580-67A5-4747-AA6A-A50AB52C9FDA}"/>
          </ac:picMkLst>
        </pc:picChg>
        <pc:picChg chg="add mod">
          <ac:chgData name="Rafael Kuffner dos Anjos" userId="3925196f-71a7-46bf-baee-ed570243f2ce" providerId="ADAL" clId="{28545910-4CE6-4E50-9958-D32716F58BB7}" dt="2021-10-01T10:48:20.457" v="539" actId="2085"/>
          <ac:picMkLst>
            <pc:docMk/>
            <pc:sldMk cId="1972578852" sldId="327"/>
            <ac:picMk id="10" creationId="{6D8A60DC-349B-4FAC-AE6F-7F70F12D3465}"/>
          </ac:picMkLst>
        </pc:picChg>
        <pc:picChg chg="add mod ord">
          <ac:chgData name="Rafael Kuffner dos Anjos" userId="3925196f-71a7-46bf-baee-ed570243f2ce" providerId="ADAL" clId="{28545910-4CE6-4E50-9958-D32716F58BB7}" dt="2021-10-01T10:46:27.510" v="527" actId="1076"/>
          <ac:picMkLst>
            <pc:docMk/>
            <pc:sldMk cId="1972578852" sldId="327"/>
            <ac:picMk id="5122" creationId="{524F720B-1758-4A55-9EAB-54CA711B7A05}"/>
          </ac:picMkLst>
        </pc:picChg>
      </pc:sldChg>
      <pc:sldChg chg="addSp modSp mod setBg">
        <pc:chgData name="Rafael Kuffner dos Anjos" userId="3925196f-71a7-46bf-baee-ed570243f2ce" providerId="ADAL" clId="{28545910-4CE6-4E50-9958-D32716F58BB7}" dt="2021-10-01T10:52:37.742" v="588" actId="571"/>
        <pc:sldMkLst>
          <pc:docMk/>
          <pc:sldMk cId="1534537" sldId="328"/>
        </pc:sldMkLst>
        <pc:spChg chg="mod">
          <ac:chgData name="Rafael Kuffner dos Anjos" userId="3925196f-71a7-46bf-baee-ed570243f2ce" providerId="ADAL" clId="{28545910-4CE6-4E50-9958-D32716F58BB7}" dt="2021-10-01T10:49:57.281" v="543" actId="26606"/>
          <ac:spMkLst>
            <pc:docMk/>
            <pc:sldMk cId="1534537" sldId="328"/>
            <ac:spMk id="2" creationId="{AEF14496-746A-BC4D-962E-B92D4D87C41C}"/>
          </ac:spMkLst>
        </pc:spChg>
        <pc:spChg chg="mod ord">
          <ac:chgData name="Rafael Kuffner dos Anjos" userId="3925196f-71a7-46bf-baee-ed570243f2ce" providerId="ADAL" clId="{28545910-4CE6-4E50-9958-D32716F58BB7}" dt="2021-10-01T10:49:57.281" v="543" actId="26606"/>
          <ac:spMkLst>
            <pc:docMk/>
            <pc:sldMk cId="1534537" sldId="328"/>
            <ac:spMk id="3" creationId="{6F2E5F68-27EB-9D4A-828F-6C3E3D882E20}"/>
          </ac:spMkLst>
        </pc:spChg>
        <pc:spChg chg="add mod">
          <ac:chgData name="Rafael Kuffner dos Anjos" userId="3925196f-71a7-46bf-baee-ed570243f2ce" providerId="ADAL" clId="{28545910-4CE6-4E50-9958-D32716F58BB7}" dt="2021-10-01T10:50:11.266" v="545" actId="207"/>
          <ac:spMkLst>
            <pc:docMk/>
            <pc:sldMk cId="1534537" sldId="328"/>
            <ac:spMk id="8" creationId="{67F0114E-0844-491C-B19E-593E6B00E184}"/>
          </ac:spMkLst>
        </pc:spChg>
        <pc:spChg chg="add mod">
          <ac:chgData name="Rafael Kuffner dos Anjos" userId="3925196f-71a7-46bf-baee-ed570243f2ce" providerId="ADAL" clId="{28545910-4CE6-4E50-9958-D32716F58BB7}" dt="2021-10-01T10:52:37.742" v="588" actId="571"/>
          <ac:spMkLst>
            <pc:docMk/>
            <pc:sldMk cId="1534537" sldId="328"/>
            <ac:spMk id="9" creationId="{21629171-AF35-4A55-A0B9-6E3461031A87}"/>
          </ac:spMkLst>
        </pc:spChg>
        <pc:spChg chg="add">
          <ac:chgData name="Rafael Kuffner dos Anjos" userId="3925196f-71a7-46bf-baee-ed570243f2ce" providerId="ADAL" clId="{28545910-4CE6-4E50-9958-D32716F58BB7}" dt="2021-10-01T10:49:57.281" v="543" actId="26606"/>
          <ac:spMkLst>
            <pc:docMk/>
            <pc:sldMk cId="1534537" sldId="328"/>
            <ac:spMk id="71" creationId="{23E547B5-89CF-4EC0-96DE-25771AED0799}"/>
          </ac:spMkLst>
        </pc:spChg>
        <pc:spChg chg="add">
          <ac:chgData name="Rafael Kuffner dos Anjos" userId="3925196f-71a7-46bf-baee-ed570243f2ce" providerId="ADAL" clId="{28545910-4CE6-4E50-9958-D32716F58BB7}" dt="2021-10-01T10:49:57.281" v="543" actId="26606"/>
          <ac:spMkLst>
            <pc:docMk/>
            <pc:sldMk cId="1534537" sldId="328"/>
            <ac:spMk id="73" creationId="{3F0B8CEB-8279-4E5E-A0CE-1FC9F71736F2}"/>
          </ac:spMkLst>
        </pc:spChg>
        <pc:picChg chg="add mod">
          <ac:chgData name="Rafael Kuffner dos Anjos" userId="3925196f-71a7-46bf-baee-ed570243f2ce" providerId="ADAL" clId="{28545910-4CE6-4E50-9958-D32716F58BB7}" dt="2021-10-01T10:50:05.963" v="544"/>
          <ac:picMkLst>
            <pc:docMk/>
            <pc:sldMk cId="1534537" sldId="328"/>
            <ac:picMk id="7" creationId="{EE6B01FF-6226-4599-A7F6-03A43A9A7205}"/>
          </ac:picMkLst>
        </pc:picChg>
        <pc:picChg chg="add mod">
          <ac:chgData name="Rafael Kuffner dos Anjos" userId="3925196f-71a7-46bf-baee-ed570243f2ce" providerId="ADAL" clId="{28545910-4CE6-4E50-9958-D32716F58BB7}" dt="2021-10-01T10:49:57.281" v="543" actId="26606"/>
          <ac:picMkLst>
            <pc:docMk/>
            <pc:sldMk cId="1534537" sldId="328"/>
            <ac:picMk id="6146" creationId="{22D3620F-8CD3-42AD-B8E1-4EB7D51D46A3}"/>
          </ac:picMkLst>
        </pc:picChg>
      </pc:sldChg>
      <pc:sldChg chg="addSp modSp mod setBg">
        <pc:chgData name="Rafael Kuffner dos Anjos" userId="3925196f-71a7-46bf-baee-ed570243f2ce" providerId="ADAL" clId="{28545910-4CE6-4E50-9958-D32716F58BB7}" dt="2021-10-01T10:53:56.943" v="626"/>
        <pc:sldMkLst>
          <pc:docMk/>
          <pc:sldMk cId="2803177947" sldId="329"/>
        </pc:sldMkLst>
        <pc:spChg chg="mod">
          <ac:chgData name="Rafael Kuffner dos Anjos" userId="3925196f-71a7-46bf-baee-ed570243f2ce" providerId="ADAL" clId="{28545910-4CE6-4E50-9958-D32716F58BB7}" dt="2021-10-01T10:53:47.166" v="625" actId="26606"/>
          <ac:spMkLst>
            <pc:docMk/>
            <pc:sldMk cId="2803177947" sldId="329"/>
            <ac:spMk id="2" creationId="{358BB054-C92D-B64B-A9D4-C5AF2A5B0730}"/>
          </ac:spMkLst>
        </pc:spChg>
        <pc:spChg chg="mod">
          <ac:chgData name="Rafael Kuffner dos Anjos" userId="3925196f-71a7-46bf-baee-ed570243f2ce" providerId="ADAL" clId="{28545910-4CE6-4E50-9958-D32716F58BB7}" dt="2021-10-01T10:53:47.166" v="625" actId="26606"/>
          <ac:spMkLst>
            <pc:docMk/>
            <pc:sldMk cId="2803177947" sldId="329"/>
            <ac:spMk id="3" creationId="{5666DFB1-9BBF-924F-8C98-1FC451FEA860}"/>
          </ac:spMkLst>
        </pc:spChg>
        <pc:spChg chg="add mod">
          <ac:chgData name="Rafael Kuffner dos Anjos" userId="3925196f-71a7-46bf-baee-ed570243f2ce" providerId="ADAL" clId="{28545910-4CE6-4E50-9958-D32716F58BB7}" dt="2021-10-01T10:53:56.943" v="626"/>
          <ac:spMkLst>
            <pc:docMk/>
            <pc:sldMk cId="2803177947" sldId="329"/>
            <ac:spMk id="8" creationId="{B47F2C65-F116-4B1C-89EB-6F2500D0217D}"/>
          </ac:spMkLst>
        </pc:spChg>
        <pc:spChg chg="add">
          <ac:chgData name="Rafael Kuffner dos Anjos" userId="3925196f-71a7-46bf-baee-ed570243f2ce" providerId="ADAL" clId="{28545910-4CE6-4E50-9958-D32716F58BB7}" dt="2021-10-01T10:53:47.166" v="625" actId="26606"/>
          <ac:spMkLst>
            <pc:docMk/>
            <pc:sldMk cId="2803177947" sldId="329"/>
            <ac:spMk id="71" creationId="{5D13CC36-B950-4F02-9BAF-9A7EB267398C}"/>
          </ac:spMkLst>
        </pc:spChg>
        <pc:spChg chg="add">
          <ac:chgData name="Rafael Kuffner dos Anjos" userId="3925196f-71a7-46bf-baee-ed570243f2ce" providerId="ADAL" clId="{28545910-4CE6-4E50-9958-D32716F58BB7}" dt="2021-10-01T10:53:47.166" v="625" actId="26606"/>
          <ac:spMkLst>
            <pc:docMk/>
            <pc:sldMk cId="2803177947" sldId="329"/>
            <ac:spMk id="73" creationId="{D1BDED99-B35B-4FEE-A274-8E8DB6FEEECF}"/>
          </ac:spMkLst>
        </pc:spChg>
        <pc:picChg chg="add mod">
          <ac:chgData name="Rafael Kuffner dos Anjos" userId="3925196f-71a7-46bf-baee-ed570243f2ce" providerId="ADAL" clId="{28545910-4CE6-4E50-9958-D32716F58BB7}" dt="2021-10-01T10:53:56.943" v="626"/>
          <ac:picMkLst>
            <pc:docMk/>
            <pc:sldMk cId="2803177947" sldId="329"/>
            <ac:picMk id="7" creationId="{446FEBCB-56FD-4DC5-85FD-775AE78F6C8B}"/>
          </ac:picMkLst>
        </pc:picChg>
        <pc:picChg chg="add mod ord">
          <ac:chgData name="Rafael Kuffner dos Anjos" userId="3925196f-71a7-46bf-baee-ed570243f2ce" providerId="ADAL" clId="{28545910-4CE6-4E50-9958-D32716F58BB7}" dt="2021-10-01T10:53:47.166" v="625" actId="26606"/>
          <ac:picMkLst>
            <pc:docMk/>
            <pc:sldMk cId="2803177947" sldId="329"/>
            <ac:picMk id="8194" creationId="{A2DFACB4-1CEC-4646-92C4-161E815B4CE0}"/>
          </ac:picMkLst>
        </pc:picChg>
      </pc:sldChg>
      <pc:sldChg chg="addSp delSp modSp del mod setBg setClrOvrMap">
        <pc:chgData name="Rafael Kuffner dos Anjos" userId="3925196f-71a7-46bf-baee-ed570243f2ce" providerId="ADAL" clId="{28545910-4CE6-4E50-9958-D32716F58BB7}" dt="2021-10-01T09:37:59.263" v="146" actId="47"/>
        <pc:sldMkLst>
          <pc:docMk/>
          <pc:sldMk cId="2014357425" sldId="330"/>
        </pc:sldMkLst>
        <pc:spChg chg="mod">
          <ac:chgData name="Rafael Kuffner dos Anjos" userId="3925196f-71a7-46bf-baee-ed570243f2ce" providerId="ADAL" clId="{28545910-4CE6-4E50-9958-D32716F58BB7}" dt="2021-10-01T09:36:07.595" v="92" actId="26606"/>
          <ac:spMkLst>
            <pc:docMk/>
            <pc:sldMk cId="2014357425" sldId="330"/>
            <ac:spMk id="2" creationId="{624F8307-CF37-3D43-8716-4A5BAF1ADBBF}"/>
          </ac:spMkLst>
        </pc:spChg>
        <pc:spChg chg="mod">
          <ac:chgData name="Rafael Kuffner dos Anjos" userId="3925196f-71a7-46bf-baee-ed570243f2ce" providerId="ADAL" clId="{28545910-4CE6-4E50-9958-D32716F58BB7}" dt="2021-10-01T09:37:58.048" v="145" actId="21"/>
          <ac:spMkLst>
            <pc:docMk/>
            <pc:sldMk cId="2014357425" sldId="330"/>
            <ac:spMk id="3" creationId="{D5E672E4-05F5-104D-8ED4-6BC0E5B1A502}"/>
          </ac:spMkLst>
        </pc:spChg>
        <pc:spChg chg="add del mod">
          <ac:chgData name="Rafael Kuffner dos Anjos" userId="3925196f-71a7-46bf-baee-ed570243f2ce" providerId="ADAL" clId="{28545910-4CE6-4E50-9958-D32716F58BB7}" dt="2021-10-01T09:35:59.212" v="90"/>
          <ac:spMkLst>
            <pc:docMk/>
            <pc:sldMk cId="2014357425" sldId="330"/>
            <ac:spMk id="5" creationId="{C378D16C-4EF7-498C-80EE-5992AEE634DB}"/>
          </ac:spMkLst>
        </pc:spChg>
        <pc:spChg chg="add">
          <ac:chgData name="Rafael Kuffner dos Anjos" userId="3925196f-71a7-46bf-baee-ed570243f2ce" providerId="ADAL" clId="{28545910-4CE6-4E50-9958-D32716F58BB7}" dt="2021-10-01T09:36:07.595" v="92" actId="26606"/>
          <ac:spMkLst>
            <pc:docMk/>
            <pc:sldMk cId="2014357425" sldId="330"/>
            <ac:spMk id="71" creationId="{5E8D2E83-FB3A-40E7-A9E5-7AB389D612B4}"/>
          </ac:spMkLst>
        </pc:spChg>
        <pc:picChg chg="add del mod">
          <ac:chgData name="Rafael Kuffner dos Anjos" userId="3925196f-71a7-46bf-baee-ed570243f2ce" providerId="ADAL" clId="{28545910-4CE6-4E50-9958-D32716F58BB7}" dt="2021-10-01T09:35:59.212" v="90"/>
          <ac:picMkLst>
            <pc:docMk/>
            <pc:sldMk cId="2014357425" sldId="330"/>
            <ac:picMk id="4" creationId="{8EB722C8-9879-4858-9AEE-8FD9753CBFDB}"/>
          </ac:picMkLst>
        </pc:picChg>
        <pc:picChg chg="add mod ord">
          <ac:chgData name="Rafael Kuffner dos Anjos" userId="3925196f-71a7-46bf-baee-ed570243f2ce" providerId="ADAL" clId="{28545910-4CE6-4E50-9958-D32716F58BB7}" dt="2021-10-01T09:36:07.625" v="93" actId="27636"/>
          <ac:picMkLst>
            <pc:docMk/>
            <pc:sldMk cId="2014357425" sldId="330"/>
            <ac:picMk id="1026" creationId="{B9FD15F2-A894-484E-9BEE-16F2F02314BE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1:01:09.749" v="655" actId="207"/>
        <pc:sldMkLst>
          <pc:docMk/>
          <pc:sldMk cId="4140947757" sldId="331"/>
        </pc:sldMkLst>
        <pc:spChg chg="mod">
          <ac:chgData name="Rafael Kuffner dos Anjos" userId="3925196f-71a7-46bf-baee-ed570243f2ce" providerId="ADAL" clId="{28545910-4CE6-4E50-9958-D32716F58BB7}" dt="2021-10-01T11:00:44.970" v="652" actId="26606"/>
          <ac:spMkLst>
            <pc:docMk/>
            <pc:sldMk cId="4140947757" sldId="331"/>
            <ac:spMk id="2" creationId="{A221A80C-F8A6-9F4C-9B80-5885456D3F5A}"/>
          </ac:spMkLst>
        </pc:spChg>
        <pc:spChg chg="del mod">
          <ac:chgData name="Rafael Kuffner dos Anjos" userId="3925196f-71a7-46bf-baee-ed570243f2ce" providerId="ADAL" clId="{28545910-4CE6-4E50-9958-D32716F58BB7}" dt="2021-10-01T11:00:44.970" v="652" actId="26606"/>
          <ac:spMkLst>
            <pc:docMk/>
            <pc:sldMk cId="4140947757" sldId="331"/>
            <ac:spMk id="3" creationId="{1FC962DF-8068-D843-AA49-2345B50F8988}"/>
          </ac:spMkLst>
        </pc:spChg>
        <pc:spChg chg="add">
          <ac:chgData name="Rafael Kuffner dos Anjos" userId="3925196f-71a7-46bf-baee-ed570243f2ce" providerId="ADAL" clId="{28545910-4CE6-4E50-9958-D32716F58BB7}" dt="2021-10-01T11:00:44.970" v="652" actId="26606"/>
          <ac:spMkLst>
            <pc:docMk/>
            <pc:sldMk cId="4140947757" sldId="331"/>
            <ac:spMk id="9" creationId="{D55CD764-972B-4CA5-A885-53E55C63E174}"/>
          </ac:spMkLst>
        </pc:spChg>
        <pc:spChg chg="add">
          <ac:chgData name="Rafael Kuffner dos Anjos" userId="3925196f-71a7-46bf-baee-ed570243f2ce" providerId="ADAL" clId="{28545910-4CE6-4E50-9958-D32716F58BB7}" dt="2021-10-01T11:00:44.970" v="652" actId="26606"/>
          <ac:spMkLst>
            <pc:docMk/>
            <pc:sldMk cId="4140947757" sldId="331"/>
            <ac:spMk id="11" creationId="{34165AB3-7006-4430-BCE3-25476BE13322}"/>
          </ac:spMkLst>
        </pc:spChg>
        <pc:spChg chg="add">
          <ac:chgData name="Rafael Kuffner dos Anjos" userId="3925196f-71a7-46bf-baee-ed570243f2ce" providerId="ADAL" clId="{28545910-4CE6-4E50-9958-D32716F58BB7}" dt="2021-10-01T11:00:44.970" v="652" actId="26606"/>
          <ac:spMkLst>
            <pc:docMk/>
            <pc:sldMk cId="4140947757" sldId="331"/>
            <ac:spMk id="35" creationId="{E3E51905-F374-4E1A-97CF-B741584B74D5}"/>
          </ac:spMkLst>
        </pc:spChg>
        <pc:spChg chg="add mod">
          <ac:chgData name="Rafael Kuffner dos Anjos" userId="3925196f-71a7-46bf-baee-ed570243f2ce" providerId="ADAL" clId="{28545910-4CE6-4E50-9958-D32716F58BB7}" dt="2021-10-01T11:01:06.394" v="654" actId="207"/>
          <ac:spMkLst>
            <pc:docMk/>
            <pc:sldMk cId="4140947757" sldId="331"/>
            <ac:spMk id="36" creationId="{5ED886FA-D5B1-4F39-BCEB-D28A8D0F1841}"/>
          </ac:spMkLst>
        </pc:spChg>
        <pc:grpChg chg="add">
          <ac:chgData name="Rafael Kuffner dos Anjos" userId="3925196f-71a7-46bf-baee-ed570243f2ce" providerId="ADAL" clId="{28545910-4CE6-4E50-9958-D32716F58BB7}" dt="2021-10-01T11:00:44.970" v="652" actId="26606"/>
          <ac:grpSpMkLst>
            <pc:docMk/>
            <pc:sldMk cId="4140947757" sldId="331"/>
            <ac:grpSpMk id="13" creationId="{11999B20-6058-4C55-882E-A1FB050B69DD}"/>
          </ac:grpSpMkLst>
        </pc:grpChg>
        <pc:graphicFrameChg chg="add">
          <ac:chgData name="Rafael Kuffner dos Anjos" userId="3925196f-71a7-46bf-baee-ed570243f2ce" providerId="ADAL" clId="{28545910-4CE6-4E50-9958-D32716F58BB7}" dt="2021-10-01T11:00:44.970" v="652" actId="26606"/>
          <ac:graphicFrameMkLst>
            <pc:docMk/>
            <pc:sldMk cId="4140947757" sldId="331"/>
            <ac:graphicFrameMk id="5" creationId="{65DE0681-26A2-4D60-AC09-91408E66C0CC}"/>
          </ac:graphicFrameMkLst>
        </pc:graphicFrameChg>
        <pc:picChg chg="add mod">
          <ac:chgData name="Rafael Kuffner dos Anjos" userId="3925196f-71a7-46bf-baee-ed570243f2ce" providerId="ADAL" clId="{28545910-4CE6-4E50-9958-D32716F58BB7}" dt="2021-10-01T11:01:09.749" v="655" actId="207"/>
          <ac:picMkLst>
            <pc:docMk/>
            <pc:sldMk cId="4140947757" sldId="331"/>
            <ac:picMk id="34" creationId="{ED8DF92A-7761-4F14-AF12-D6457CBF66B6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1:04:48.176" v="663"/>
        <pc:sldMkLst>
          <pc:docMk/>
          <pc:sldMk cId="573878128" sldId="332"/>
        </pc:sldMkLst>
        <pc:spChg chg="mod">
          <ac:chgData name="Rafael Kuffner dos Anjos" userId="3925196f-71a7-46bf-baee-ed570243f2ce" providerId="ADAL" clId="{28545910-4CE6-4E50-9958-D32716F58BB7}" dt="2021-10-01T11:02:03.058" v="658" actId="26606"/>
          <ac:spMkLst>
            <pc:docMk/>
            <pc:sldMk cId="573878128" sldId="332"/>
            <ac:spMk id="2" creationId="{9DC89ADA-33F7-C042-8B14-6A5DADFA6BC5}"/>
          </ac:spMkLst>
        </pc:spChg>
        <pc:spChg chg="add del">
          <ac:chgData name="Rafael Kuffner dos Anjos" userId="3925196f-71a7-46bf-baee-ed570243f2ce" providerId="ADAL" clId="{28545910-4CE6-4E50-9958-D32716F58BB7}" dt="2021-10-01T11:02:03.058" v="658" actId="26606"/>
          <ac:spMkLst>
            <pc:docMk/>
            <pc:sldMk cId="573878128" sldId="332"/>
            <ac:spMk id="3" creationId="{6572689B-AD08-EE4D-82F6-C554E8FC000D}"/>
          </ac:spMkLst>
        </pc:spChg>
        <pc:spChg chg="add del">
          <ac:chgData name="Rafael Kuffner dos Anjos" userId="3925196f-71a7-46bf-baee-ed570243f2ce" providerId="ADAL" clId="{28545910-4CE6-4E50-9958-D32716F58BB7}" dt="2021-10-01T11:02:03.037" v="657" actId="26606"/>
          <ac:spMkLst>
            <pc:docMk/>
            <pc:sldMk cId="573878128" sldId="332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28545910-4CE6-4E50-9958-D32716F58BB7}" dt="2021-10-01T11:02:03.037" v="657" actId="26606"/>
          <ac:spMkLst>
            <pc:docMk/>
            <pc:sldMk cId="573878128" sldId="332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28545910-4CE6-4E50-9958-D32716F58BB7}" dt="2021-10-01T11:02:03.037" v="657" actId="26606"/>
          <ac:spMkLst>
            <pc:docMk/>
            <pc:sldMk cId="573878128" sldId="332"/>
            <ac:spMk id="35" creationId="{E3E51905-F374-4E1A-97CF-B741584B74D5}"/>
          </ac:spMkLst>
        </pc:spChg>
        <pc:spChg chg="add">
          <ac:chgData name="Rafael Kuffner dos Anjos" userId="3925196f-71a7-46bf-baee-ed570243f2ce" providerId="ADAL" clId="{28545910-4CE6-4E50-9958-D32716F58BB7}" dt="2021-10-01T11:02:03.058" v="658" actId="26606"/>
          <ac:spMkLst>
            <pc:docMk/>
            <pc:sldMk cId="573878128" sldId="332"/>
            <ac:spMk id="37" creationId="{D55CD764-972B-4CA5-A885-53E55C63E174}"/>
          </ac:spMkLst>
        </pc:spChg>
        <pc:spChg chg="add">
          <ac:chgData name="Rafael Kuffner dos Anjos" userId="3925196f-71a7-46bf-baee-ed570243f2ce" providerId="ADAL" clId="{28545910-4CE6-4E50-9958-D32716F58BB7}" dt="2021-10-01T11:02:03.058" v="658" actId="26606"/>
          <ac:spMkLst>
            <pc:docMk/>
            <pc:sldMk cId="573878128" sldId="332"/>
            <ac:spMk id="38" creationId="{34165AB3-7006-4430-BCE3-25476BE13322}"/>
          </ac:spMkLst>
        </pc:spChg>
        <pc:spChg chg="add">
          <ac:chgData name="Rafael Kuffner dos Anjos" userId="3925196f-71a7-46bf-baee-ed570243f2ce" providerId="ADAL" clId="{28545910-4CE6-4E50-9958-D32716F58BB7}" dt="2021-10-01T11:02:03.058" v="658" actId="26606"/>
          <ac:spMkLst>
            <pc:docMk/>
            <pc:sldMk cId="573878128" sldId="332"/>
            <ac:spMk id="60" creationId="{E3E51905-F374-4E1A-97CF-B741584B74D5}"/>
          </ac:spMkLst>
        </pc:spChg>
        <pc:spChg chg="add mod">
          <ac:chgData name="Rafael Kuffner dos Anjos" userId="3925196f-71a7-46bf-baee-ed570243f2ce" providerId="ADAL" clId="{28545910-4CE6-4E50-9958-D32716F58BB7}" dt="2021-10-01T11:04:48.176" v="663"/>
          <ac:spMkLst>
            <pc:docMk/>
            <pc:sldMk cId="573878128" sldId="332"/>
            <ac:spMk id="63" creationId="{4C5733BD-8DA9-4911-B270-4EB3D5CCB118}"/>
          </ac:spMkLst>
        </pc:spChg>
        <pc:grpChg chg="add del">
          <ac:chgData name="Rafael Kuffner dos Anjos" userId="3925196f-71a7-46bf-baee-ed570243f2ce" providerId="ADAL" clId="{28545910-4CE6-4E50-9958-D32716F58BB7}" dt="2021-10-01T11:02:03.037" v="657" actId="26606"/>
          <ac:grpSpMkLst>
            <pc:docMk/>
            <pc:sldMk cId="573878128" sldId="332"/>
            <ac:grpSpMk id="13" creationId="{11999B20-6058-4C55-882E-A1FB050B69DD}"/>
          </ac:grpSpMkLst>
        </pc:grpChg>
        <pc:grpChg chg="add">
          <ac:chgData name="Rafael Kuffner dos Anjos" userId="3925196f-71a7-46bf-baee-ed570243f2ce" providerId="ADAL" clId="{28545910-4CE6-4E50-9958-D32716F58BB7}" dt="2021-10-01T11:02:03.058" v="658" actId="26606"/>
          <ac:grpSpMkLst>
            <pc:docMk/>
            <pc:sldMk cId="573878128" sldId="332"/>
            <ac:grpSpMk id="39" creationId="{11999B20-6058-4C55-882E-A1FB050B69DD}"/>
          </ac:grpSpMkLst>
        </pc:grpChg>
        <pc:graphicFrameChg chg="add del">
          <ac:chgData name="Rafael Kuffner dos Anjos" userId="3925196f-71a7-46bf-baee-ed570243f2ce" providerId="ADAL" clId="{28545910-4CE6-4E50-9958-D32716F58BB7}" dt="2021-10-01T11:02:03.037" v="657" actId="26606"/>
          <ac:graphicFrameMkLst>
            <pc:docMk/>
            <pc:sldMk cId="573878128" sldId="332"/>
            <ac:graphicFrameMk id="5" creationId="{4D9E39AA-FAA4-439B-BD50-F1FAD464853B}"/>
          </ac:graphicFrameMkLst>
        </pc:graphicFrameChg>
        <pc:graphicFrameChg chg="add mod">
          <ac:chgData name="Rafael Kuffner dos Anjos" userId="3925196f-71a7-46bf-baee-ed570243f2ce" providerId="ADAL" clId="{28545910-4CE6-4E50-9958-D32716F58BB7}" dt="2021-10-01T11:03:57.811" v="662" actId="207"/>
          <ac:graphicFrameMkLst>
            <pc:docMk/>
            <pc:sldMk cId="573878128" sldId="332"/>
            <ac:graphicFrameMk id="61" creationId="{03FE7F38-E9FA-47F4-881F-59DC7A77DADF}"/>
          </ac:graphicFrameMkLst>
        </pc:graphicFrameChg>
        <pc:picChg chg="add mod">
          <ac:chgData name="Rafael Kuffner dos Anjos" userId="3925196f-71a7-46bf-baee-ed570243f2ce" providerId="ADAL" clId="{28545910-4CE6-4E50-9958-D32716F58BB7}" dt="2021-10-01T11:04:48.176" v="663"/>
          <ac:picMkLst>
            <pc:docMk/>
            <pc:sldMk cId="573878128" sldId="332"/>
            <ac:picMk id="62" creationId="{E24F09C6-9159-4590-8F86-AB5A99F295C9}"/>
          </ac:picMkLst>
        </pc:picChg>
      </pc:sldChg>
      <pc:sldChg chg="addSp delSp modSp mod setBg setClrOvrMap">
        <pc:chgData name="Rafael Kuffner dos Anjos" userId="3925196f-71a7-46bf-baee-ed570243f2ce" providerId="ADAL" clId="{28545910-4CE6-4E50-9958-D32716F58BB7}" dt="2021-10-01T12:20:44.126" v="781" actId="207"/>
        <pc:sldMkLst>
          <pc:docMk/>
          <pc:sldMk cId="1198056771" sldId="333"/>
        </pc:sldMkLst>
        <pc:spChg chg="mod">
          <ac:chgData name="Rafael Kuffner dos Anjos" userId="3925196f-71a7-46bf-baee-ed570243f2ce" providerId="ADAL" clId="{28545910-4CE6-4E50-9958-D32716F58BB7}" dt="2021-10-01T11:29:06.043" v="720" actId="26606"/>
          <ac:spMkLst>
            <pc:docMk/>
            <pc:sldMk cId="1198056771" sldId="333"/>
            <ac:spMk id="2" creationId="{97A068BC-A2D5-4142-99C8-5E5A1E9D6DC8}"/>
          </ac:spMkLst>
        </pc:spChg>
        <pc:spChg chg="mod">
          <ac:chgData name="Rafael Kuffner dos Anjos" userId="3925196f-71a7-46bf-baee-ed570243f2ce" providerId="ADAL" clId="{28545910-4CE6-4E50-9958-D32716F58BB7}" dt="2021-10-01T11:29:06.043" v="720" actId="26606"/>
          <ac:spMkLst>
            <pc:docMk/>
            <pc:sldMk cId="1198056771" sldId="333"/>
            <ac:spMk id="3" creationId="{5D5EF530-E1FF-8249-B4A3-E7012B8111F6}"/>
          </ac:spMkLst>
        </pc:spChg>
        <pc:spChg chg="add del mod">
          <ac:chgData name="Rafael Kuffner dos Anjos" userId="3925196f-71a7-46bf-baee-ed570243f2ce" providerId="ADAL" clId="{28545910-4CE6-4E50-9958-D32716F58BB7}" dt="2021-10-01T12:20:34.949" v="778"/>
          <ac:spMkLst>
            <pc:docMk/>
            <pc:sldMk cId="1198056771" sldId="333"/>
            <ac:spMk id="7" creationId="{260010FB-46DD-47F7-A040-A49E9D846FF9}"/>
          </ac:spMkLst>
        </pc:spChg>
        <pc:spChg chg="add">
          <ac:chgData name="Rafael Kuffner dos Anjos" userId="3925196f-71a7-46bf-baee-ed570243f2ce" providerId="ADAL" clId="{28545910-4CE6-4E50-9958-D32716F58BB7}" dt="2021-10-01T11:29:06.043" v="720" actId="26606"/>
          <ac:spMkLst>
            <pc:docMk/>
            <pc:sldMk cId="1198056771" sldId="333"/>
            <ac:spMk id="8" creationId="{DFF2AC85-FAA0-4844-813F-83C04D7382E2}"/>
          </ac:spMkLst>
        </pc:spChg>
        <pc:spChg chg="add">
          <ac:chgData name="Rafael Kuffner dos Anjos" userId="3925196f-71a7-46bf-baee-ed570243f2ce" providerId="ADAL" clId="{28545910-4CE6-4E50-9958-D32716F58BB7}" dt="2021-10-01T11:29:06.043" v="720" actId="26606"/>
          <ac:spMkLst>
            <pc:docMk/>
            <pc:sldMk cId="1198056771" sldId="333"/>
            <ac:spMk id="10" creationId="{89CC0F1E-BAA2-47B1-8F83-7ECB9FD9E009}"/>
          </ac:spMkLst>
        </pc:spChg>
        <pc:spChg chg="add del mod">
          <ac:chgData name="Rafael Kuffner dos Anjos" userId="3925196f-71a7-46bf-baee-ed570243f2ce" providerId="ADAL" clId="{28545910-4CE6-4E50-9958-D32716F58BB7}" dt="2021-10-01T12:20:40.896" v="780" actId="478"/>
          <ac:spMkLst>
            <pc:docMk/>
            <pc:sldMk cId="1198056771" sldId="333"/>
            <ac:spMk id="11" creationId="{FD42553B-9F7C-439E-82F4-5F7630F9499F}"/>
          </ac:spMkLst>
        </pc:spChg>
        <pc:picChg chg="add del mod">
          <ac:chgData name="Rafael Kuffner dos Anjos" userId="3925196f-71a7-46bf-baee-ed570243f2ce" providerId="ADAL" clId="{28545910-4CE6-4E50-9958-D32716F58BB7}" dt="2021-10-01T12:20:34.949" v="778"/>
          <ac:picMkLst>
            <pc:docMk/>
            <pc:sldMk cId="1198056771" sldId="333"/>
            <ac:picMk id="6" creationId="{FD942964-5C03-4554-82C1-E251EB3C7FAC}"/>
          </ac:picMkLst>
        </pc:picChg>
        <pc:picChg chg="add mod">
          <ac:chgData name="Rafael Kuffner dos Anjos" userId="3925196f-71a7-46bf-baee-ed570243f2ce" providerId="ADAL" clId="{28545910-4CE6-4E50-9958-D32716F58BB7}" dt="2021-10-01T12:20:44.126" v="781" actId="207"/>
          <ac:picMkLst>
            <pc:docMk/>
            <pc:sldMk cId="1198056771" sldId="333"/>
            <ac:picMk id="9" creationId="{CA11B004-522F-4764-AABC-DC271AFB5DBC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2:20:28.576" v="776" actId="207"/>
        <pc:sldMkLst>
          <pc:docMk/>
          <pc:sldMk cId="3527941613" sldId="334"/>
        </pc:sldMkLst>
        <pc:spChg chg="mod">
          <ac:chgData name="Rafael Kuffner dos Anjos" userId="3925196f-71a7-46bf-baee-ed570243f2ce" providerId="ADAL" clId="{28545910-4CE6-4E50-9958-D32716F58BB7}" dt="2021-10-01T11:05:33.444" v="664" actId="26606"/>
          <ac:spMkLst>
            <pc:docMk/>
            <pc:sldMk cId="3527941613" sldId="334"/>
            <ac:spMk id="2" creationId="{FD6F840D-AA9D-254A-A0BE-5AFB71DA4EE4}"/>
          </ac:spMkLst>
        </pc:spChg>
        <pc:spChg chg="del">
          <ac:chgData name="Rafael Kuffner dos Anjos" userId="3925196f-71a7-46bf-baee-ed570243f2ce" providerId="ADAL" clId="{28545910-4CE6-4E50-9958-D32716F58BB7}" dt="2021-10-01T11:05:33.444" v="664" actId="26606"/>
          <ac:spMkLst>
            <pc:docMk/>
            <pc:sldMk cId="3527941613" sldId="334"/>
            <ac:spMk id="3" creationId="{93D79E19-8940-3643-B1BB-D108AEE5AB38}"/>
          </ac:spMkLst>
        </pc:spChg>
        <pc:spChg chg="add mod">
          <ac:chgData name="Rafael Kuffner dos Anjos" userId="3925196f-71a7-46bf-baee-ed570243f2ce" providerId="ADAL" clId="{28545910-4CE6-4E50-9958-D32716F58BB7}" dt="2021-10-01T12:20:11.805" v="773"/>
          <ac:spMkLst>
            <pc:docMk/>
            <pc:sldMk cId="3527941613" sldId="334"/>
            <ac:spMk id="8" creationId="{71792616-23CE-4ECF-81E5-8F4B9E680B71}"/>
          </ac:spMkLst>
        </pc:spChg>
        <pc:spChg chg="add">
          <ac:chgData name="Rafael Kuffner dos Anjos" userId="3925196f-71a7-46bf-baee-ed570243f2ce" providerId="ADAL" clId="{28545910-4CE6-4E50-9958-D32716F58BB7}" dt="2021-10-01T11:05:33.444" v="664" actId="26606"/>
          <ac:spMkLst>
            <pc:docMk/>
            <pc:sldMk cId="3527941613" sldId="334"/>
            <ac:spMk id="9" creationId="{AE2B703B-46F9-481A-A605-82E2A828C4FA}"/>
          </ac:spMkLst>
        </pc:spChg>
        <pc:spChg chg="add">
          <ac:chgData name="Rafael Kuffner dos Anjos" userId="3925196f-71a7-46bf-baee-ed570243f2ce" providerId="ADAL" clId="{28545910-4CE6-4E50-9958-D32716F58BB7}" dt="2021-10-01T11:05:33.444" v="664" actId="26606"/>
          <ac:spMkLst>
            <pc:docMk/>
            <pc:sldMk cId="3527941613" sldId="334"/>
            <ac:spMk id="11" creationId="{F13BE4D7-0C3D-4906-B230-A1C5B4665CCF}"/>
          </ac:spMkLst>
        </pc:spChg>
        <pc:graphicFrameChg chg="add">
          <ac:chgData name="Rafael Kuffner dos Anjos" userId="3925196f-71a7-46bf-baee-ed570243f2ce" providerId="ADAL" clId="{28545910-4CE6-4E50-9958-D32716F58BB7}" dt="2021-10-01T11:05:33.444" v="664" actId="26606"/>
          <ac:graphicFrameMkLst>
            <pc:docMk/>
            <pc:sldMk cId="3527941613" sldId="334"/>
            <ac:graphicFrameMk id="5" creationId="{A09F4F1A-9493-4117-9E03-FF4EE21D63C1}"/>
          </ac:graphicFrameMkLst>
        </pc:graphicFrameChg>
        <pc:picChg chg="add mod">
          <ac:chgData name="Rafael Kuffner dos Anjos" userId="3925196f-71a7-46bf-baee-ed570243f2ce" providerId="ADAL" clId="{28545910-4CE6-4E50-9958-D32716F58BB7}" dt="2021-10-01T12:20:28.576" v="776" actId="207"/>
          <ac:picMkLst>
            <pc:docMk/>
            <pc:sldMk cId="3527941613" sldId="334"/>
            <ac:picMk id="7" creationId="{81DA98D3-3276-4C9F-9C32-F6A1675520D0}"/>
          </ac:picMkLst>
        </pc:picChg>
      </pc:sldChg>
      <pc:sldChg chg="modSp mod">
        <pc:chgData name="Rafael Kuffner dos Anjos" userId="3925196f-71a7-46bf-baee-ed570243f2ce" providerId="ADAL" clId="{28545910-4CE6-4E50-9958-D32716F58BB7}" dt="2021-10-01T11:53:29.877" v="722" actId="207"/>
        <pc:sldMkLst>
          <pc:docMk/>
          <pc:sldMk cId="418487193" sldId="335"/>
        </pc:sldMkLst>
        <pc:spChg chg="mod">
          <ac:chgData name="Rafael Kuffner dos Anjos" userId="3925196f-71a7-46bf-baee-ed570243f2ce" providerId="ADAL" clId="{28545910-4CE6-4E50-9958-D32716F58BB7}" dt="2021-10-01T11:53:29.877" v="722" actId="207"/>
          <ac:spMkLst>
            <pc:docMk/>
            <pc:sldMk cId="418487193" sldId="335"/>
            <ac:spMk id="2" creationId="{6FAC31C9-2B3E-DB49-B0AE-4FE68C8FF475}"/>
          </ac:spMkLst>
        </pc:spChg>
      </pc:sldChg>
      <pc:sldChg chg="modSp mod">
        <pc:chgData name="Rafael Kuffner dos Anjos" userId="3925196f-71a7-46bf-baee-ed570243f2ce" providerId="ADAL" clId="{28545910-4CE6-4E50-9958-D32716F58BB7}" dt="2021-10-01T11:53:43.176" v="726" actId="1076"/>
        <pc:sldMkLst>
          <pc:docMk/>
          <pc:sldMk cId="3174856804" sldId="336"/>
        </pc:sldMkLst>
        <pc:spChg chg="mod">
          <ac:chgData name="Rafael Kuffner dos Anjos" userId="3925196f-71a7-46bf-baee-ed570243f2ce" providerId="ADAL" clId="{28545910-4CE6-4E50-9958-D32716F58BB7}" dt="2021-10-01T11:53:40.919" v="725" actId="1076"/>
          <ac:spMkLst>
            <pc:docMk/>
            <pc:sldMk cId="3174856804" sldId="336"/>
            <ac:spMk id="2" creationId="{C786FA4E-FF12-CE44-AE38-6105F2B53132}"/>
          </ac:spMkLst>
        </pc:spChg>
        <pc:spChg chg="mod">
          <ac:chgData name="Rafael Kuffner dos Anjos" userId="3925196f-71a7-46bf-baee-ed570243f2ce" providerId="ADAL" clId="{28545910-4CE6-4E50-9958-D32716F58BB7}" dt="2021-10-01T11:53:43.176" v="726" actId="1076"/>
          <ac:spMkLst>
            <pc:docMk/>
            <pc:sldMk cId="3174856804" sldId="336"/>
            <ac:spMk id="3" creationId="{A0CD03D7-8F3B-A14E-BFDF-2907521D1AE7}"/>
          </ac:spMkLst>
        </pc:spChg>
      </pc:sldChg>
      <pc:sldChg chg="addSp delSp modSp mod setBg setClrOvrMap">
        <pc:chgData name="Rafael Kuffner dos Anjos" userId="3925196f-71a7-46bf-baee-ed570243f2ce" providerId="ADAL" clId="{28545910-4CE6-4E50-9958-D32716F58BB7}" dt="2021-10-01T12:21:05.303" v="784" actId="207"/>
        <pc:sldMkLst>
          <pc:docMk/>
          <pc:sldMk cId="1030424423" sldId="337"/>
        </pc:sldMkLst>
        <pc:spChg chg="mod">
          <ac:chgData name="Rafael Kuffner dos Anjos" userId="3925196f-71a7-46bf-baee-ed570243f2ce" providerId="ADAL" clId="{28545910-4CE6-4E50-9958-D32716F58BB7}" dt="2021-10-01T11:56:30.411" v="771" actId="26606"/>
          <ac:spMkLst>
            <pc:docMk/>
            <pc:sldMk cId="1030424423" sldId="337"/>
            <ac:spMk id="2" creationId="{A346B4C8-4F4E-4842-A105-FF8B0F317B00}"/>
          </ac:spMkLst>
        </pc:spChg>
        <pc:spChg chg="mod">
          <ac:chgData name="Rafael Kuffner dos Anjos" userId="3925196f-71a7-46bf-baee-ed570243f2ce" providerId="ADAL" clId="{28545910-4CE6-4E50-9958-D32716F58BB7}" dt="2021-10-01T11:56:30.411" v="771" actId="26606"/>
          <ac:spMkLst>
            <pc:docMk/>
            <pc:sldMk cId="1030424423" sldId="337"/>
            <ac:spMk id="3" creationId="{9C8C7856-71B3-F64E-9D40-C81EA7C15B24}"/>
          </ac:spMkLst>
        </pc:spChg>
        <pc:spChg chg="add">
          <ac:chgData name="Rafael Kuffner dos Anjos" userId="3925196f-71a7-46bf-baee-ed570243f2ce" providerId="ADAL" clId="{28545910-4CE6-4E50-9958-D32716F58BB7}" dt="2021-10-01T11:56:30.411" v="771" actId="26606"/>
          <ac:spMkLst>
            <pc:docMk/>
            <pc:sldMk cId="1030424423" sldId="337"/>
            <ac:spMk id="6" creationId="{907EF6B7-1338-4443-8C46-6A318D952DFD}"/>
          </ac:spMkLst>
        </pc:spChg>
        <pc:spChg chg="add">
          <ac:chgData name="Rafael Kuffner dos Anjos" userId="3925196f-71a7-46bf-baee-ed570243f2ce" providerId="ADAL" clId="{28545910-4CE6-4E50-9958-D32716F58BB7}" dt="2021-10-01T11:56:30.411" v="771" actId="26606"/>
          <ac:spMkLst>
            <pc:docMk/>
            <pc:sldMk cId="1030424423" sldId="337"/>
            <ac:spMk id="7" creationId="{DAAE4CDD-124C-4DCF-9584-B6033B545DD5}"/>
          </ac:spMkLst>
        </pc:spChg>
        <pc:spChg chg="add del">
          <ac:chgData name="Rafael Kuffner dos Anjos" userId="3925196f-71a7-46bf-baee-ed570243f2ce" providerId="ADAL" clId="{28545910-4CE6-4E50-9958-D32716F58BB7}" dt="2021-10-01T11:54:37.546" v="728" actId="26606"/>
          <ac:spMkLst>
            <pc:docMk/>
            <pc:sldMk cId="1030424423" sldId="337"/>
            <ac:spMk id="8" creationId="{7CB4857B-ED7C-444D-9F04-2F885114A1C2}"/>
          </ac:spMkLst>
        </pc:spChg>
        <pc:spChg chg="add del">
          <ac:chgData name="Rafael Kuffner dos Anjos" userId="3925196f-71a7-46bf-baee-ed570243f2ce" providerId="ADAL" clId="{28545910-4CE6-4E50-9958-D32716F58BB7}" dt="2021-10-01T11:55:17.803" v="766" actId="26606"/>
          <ac:spMkLst>
            <pc:docMk/>
            <pc:sldMk cId="1030424423" sldId="337"/>
            <ac:spMk id="9" creationId="{C5E6CFF1-2F42-4E10-9A97-F116F46F53FE}"/>
          </ac:spMkLst>
        </pc:spChg>
        <pc:spChg chg="add del">
          <ac:chgData name="Rafael Kuffner dos Anjos" userId="3925196f-71a7-46bf-baee-ed570243f2ce" providerId="ADAL" clId="{28545910-4CE6-4E50-9958-D32716F58BB7}" dt="2021-10-01T11:54:37.546" v="728" actId="26606"/>
          <ac:spMkLst>
            <pc:docMk/>
            <pc:sldMk cId="1030424423" sldId="337"/>
            <ac:spMk id="10" creationId="{D18046FB-44EA-4FD8-A585-EA09A319B2D0}"/>
          </ac:spMkLst>
        </pc:spChg>
        <pc:spChg chg="add del">
          <ac:chgData name="Rafael Kuffner dos Anjos" userId="3925196f-71a7-46bf-baee-ed570243f2ce" providerId="ADAL" clId="{28545910-4CE6-4E50-9958-D32716F58BB7}" dt="2021-10-01T11:54:37.546" v="728" actId="26606"/>
          <ac:spMkLst>
            <pc:docMk/>
            <pc:sldMk cId="1030424423" sldId="337"/>
            <ac:spMk id="12" creationId="{479F5F2B-8B58-4140-AE6A-51F6C67B18D9}"/>
          </ac:spMkLst>
        </pc:spChg>
        <pc:spChg chg="add del">
          <ac:chgData name="Rafael Kuffner dos Anjos" userId="3925196f-71a7-46bf-baee-ed570243f2ce" providerId="ADAL" clId="{28545910-4CE6-4E50-9958-D32716F58BB7}" dt="2021-10-01T11:55:20.236" v="768" actId="26606"/>
          <ac:spMkLst>
            <pc:docMk/>
            <pc:sldMk cId="1030424423" sldId="337"/>
            <ac:spMk id="13" creationId="{7264F718-7FAC-4056-9FA9-A603EC682FE7}"/>
          </ac:spMkLst>
        </pc:spChg>
        <pc:spChg chg="add del">
          <ac:chgData name="Rafael Kuffner dos Anjos" userId="3925196f-71a7-46bf-baee-ed570243f2ce" providerId="ADAL" clId="{28545910-4CE6-4E50-9958-D32716F58BB7}" dt="2021-10-01T11:55:20.236" v="768" actId="26606"/>
          <ac:spMkLst>
            <pc:docMk/>
            <pc:sldMk cId="1030424423" sldId="337"/>
            <ac:spMk id="14" creationId="{F74639F7-E3C7-4165-A83E-6386A86BA1DA}"/>
          </ac:spMkLst>
        </pc:spChg>
        <pc:spChg chg="add del">
          <ac:chgData name="Rafael Kuffner dos Anjos" userId="3925196f-71a7-46bf-baee-ed570243f2ce" providerId="ADAL" clId="{28545910-4CE6-4E50-9958-D32716F58BB7}" dt="2021-10-01T11:55:20.236" v="768" actId="26606"/>
          <ac:spMkLst>
            <pc:docMk/>
            <pc:sldMk cId="1030424423" sldId="337"/>
            <ac:spMk id="15" creationId="{8B3AF0F1-707A-463E-B5EE-33C63A40CFC9}"/>
          </ac:spMkLst>
        </pc:spChg>
        <pc:spChg chg="add">
          <ac:chgData name="Rafael Kuffner dos Anjos" userId="3925196f-71a7-46bf-baee-ed570243f2ce" providerId="ADAL" clId="{28545910-4CE6-4E50-9958-D32716F58BB7}" dt="2021-10-01T11:56:30.411" v="771" actId="26606"/>
          <ac:spMkLst>
            <pc:docMk/>
            <pc:sldMk cId="1030424423" sldId="337"/>
            <ac:spMk id="16" creationId="{081E4A58-353D-44AE-B2FC-2A74E2E400F7}"/>
          </ac:spMkLst>
        </pc:spChg>
        <pc:spChg chg="add mod">
          <ac:chgData name="Rafael Kuffner dos Anjos" userId="3925196f-71a7-46bf-baee-ed570243f2ce" providerId="ADAL" clId="{28545910-4CE6-4E50-9958-D32716F58BB7}" dt="2021-10-01T12:21:05.303" v="784" actId="207"/>
          <ac:spMkLst>
            <pc:docMk/>
            <pc:sldMk cId="1030424423" sldId="337"/>
            <ac:spMk id="18" creationId="{986E608D-1347-4184-BFD8-1A93ECDB0737}"/>
          </ac:spMkLst>
        </pc:spChg>
        <pc:picChg chg="add del">
          <ac:chgData name="Rafael Kuffner dos Anjos" userId="3925196f-71a7-46bf-baee-ed570243f2ce" providerId="ADAL" clId="{28545910-4CE6-4E50-9958-D32716F58BB7}" dt="2021-10-01T11:55:17.803" v="766" actId="26606"/>
          <ac:picMkLst>
            <pc:docMk/>
            <pc:sldMk cId="1030424423" sldId="337"/>
            <ac:picMk id="5" creationId="{300CC565-51E0-46B3-9C28-B57E272A8416}"/>
          </ac:picMkLst>
        </pc:picChg>
        <pc:picChg chg="add mod">
          <ac:chgData name="Rafael Kuffner dos Anjos" userId="3925196f-71a7-46bf-baee-ed570243f2ce" providerId="ADAL" clId="{28545910-4CE6-4E50-9958-D32716F58BB7}" dt="2021-10-01T12:20:54.564" v="783" actId="207"/>
          <ac:picMkLst>
            <pc:docMk/>
            <pc:sldMk cId="1030424423" sldId="337"/>
            <ac:picMk id="17" creationId="{3598B2EC-EEFB-44E1-9FDA-DCA1E4A0D95D}"/>
          </ac:picMkLst>
        </pc:picChg>
        <pc:cxnChg chg="add del">
          <ac:chgData name="Rafael Kuffner dos Anjos" userId="3925196f-71a7-46bf-baee-ed570243f2ce" providerId="ADAL" clId="{28545910-4CE6-4E50-9958-D32716F58BB7}" dt="2021-10-01T11:55:17.803" v="766" actId="26606"/>
          <ac:cxnSpMkLst>
            <pc:docMk/>
            <pc:sldMk cId="1030424423" sldId="337"/>
            <ac:cxnSpMk id="11" creationId="{67182200-4859-4C8D-BCBB-55B245C28BA3}"/>
          </ac:cxnSpMkLst>
        </pc:cxnChg>
      </pc:sldChg>
      <pc:sldChg chg="addSp delSp modSp mod setBg">
        <pc:chgData name="Rafael Kuffner dos Anjos" userId="3925196f-71a7-46bf-baee-ed570243f2ce" providerId="ADAL" clId="{28545910-4CE6-4E50-9958-D32716F58BB7}" dt="2021-10-01T12:21:13.652" v="786" actId="478"/>
        <pc:sldMkLst>
          <pc:docMk/>
          <pc:sldMk cId="3641602614" sldId="338"/>
        </pc:sldMkLst>
        <pc:spChg chg="mod">
          <ac:chgData name="Rafael Kuffner dos Anjos" userId="3925196f-71a7-46bf-baee-ed570243f2ce" providerId="ADAL" clId="{28545910-4CE6-4E50-9958-D32716F58BB7}" dt="2021-10-01T12:18:25.241" v="772" actId="26606"/>
          <ac:spMkLst>
            <pc:docMk/>
            <pc:sldMk cId="3641602614" sldId="338"/>
            <ac:spMk id="2" creationId="{B1477E53-1564-D547-A313-A0A13622BF25}"/>
          </ac:spMkLst>
        </pc:spChg>
        <pc:spChg chg="mod">
          <ac:chgData name="Rafael Kuffner dos Anjos" userId="3925196f-71a7-46bf-baee-ed570243f2ce" providerId="ADAL" clId="{28545910-4CE6-4E50-9958-D32716F58BB7}" dt="2021-10-01T12:18:25.241" v="772" actId="26606"/>
          <ac:spMkLst>
            <pc:docMk/>
            <pc:sldMk cId="3641602614" sldId="338"/>
            <ac:spMk id="3" creationId="{6838892A-D2E8-2944-9A0C-F80D1E4D6FFE}"/>
          </ac:spMkLst>
        </pc:spChg>
        <pc:spChg chg="add mod">
          <ac:chgData name="Rafael Kuffner dos Anjos" userId="3925196f-71a7-46bf-baee-ed570243f2ce" providerId="ADAL" clId="{28545910-4CE6-4E50-9958-D32716F58BB7}" dt="2021-10-01T12:21:10.639" v="785"/>
          <ac:spMkLst>
            <pc:docMk/>
            <pc:sldMk cId="3641602614" sldId="338"/>
            <ac:spMk id="7" creationId="{01B867D1-5BE3-46C0-81F8-F7CCE318DCCD}"/>
          </ac:spMkLst>
        </pc:spChg>
        <pc:picChg chg="add">
          <ac:chgData name="Rafael Kuffner dos Anjos" userId="3925196f-71a7-46bf-baee-ed570243f2ce" providerId="ADAL" clId="{28545910-4CE6-4E50-9958-D32716F58BB7}" dt="2021-10-01T12:18:25.241" v="772" actId="26606"/>
          <ac:picMkLst>
            <pc:docMk/>
            <pc:sldMk cId="3641602614" sldId="338"/>
            <ac:picMk id="5" creationId="{246B6EC7-19F3-4473-AF62-1D5465BD2E60}"/>
          </ac:picMkLst>
        </pc:picChg>
        <pc:picChg chg="add del mod">
          <ac:chgData name="Rafael Kuffner dos Anjos" userId="3925196f-71a7-46bf-baee-ed570243f2ce" providerId="ADAL" clId="{28545910-4CE6-4E50-9958-D32716F58BB7}" dt="2021-10-01T12:21:13.652" v="786" actId="478"/>
          <ac:picMkLst>
            <pc:docMk/>
            <pc:sldMk cId="3641602614" sldId="338"/>
            <ac:picMk id="6" creationId="{C2C403AD-5E5A-4124-9E15-A23228DE50DB}"/>
          </ac:picMkLst>
        </pc:picChg>
        <pc:cxnChg chg="add">
          <ac:chgData name="Rafael Kuffner dos Anjos" userId="3925196f-71a7-46bf-baee-ed570243f2ce" providerId="ADAL" clId="{28545910-4CE6-4E50-9958-D32716F58BB7}" dt="2021-10-01T12:18:25.241" v="772" actId="26606"/>
          <ac:cxnSpMkLst>
            <pc:docMk/>
            <pc:sldMk cId="3641602614" sldId="338"/>
            <ac:cxnSpMk id="9" creationId="{A7F400EE-A8A5-48AF-B4D6-291B52C6F0B0}"/>
          </ac:cxnSpMkLst>
        </pc:cxnChg>
      </pc:sldChg>
      <pc:sldChg chg="addSp delSp modSp mod setBg">
        <pc:chgData name="Rafael Kuffner dos Anjos" userId="3925196f-71a7-46bf-baee-ed570243f2ce" providerId="ADAL" clId="{28545910-4CE6-4E50-9958-D32716F58BB7}" dt="2021-10-01T12:22:16.166" v="794" actId="12100"/>
        <pc:sldMkLst>
          <pc:docMk/>
          <pc:sldMk cId="66370043" sldId="339"/>
        </pc:sldMkLst>
        <pc:spChg chg="mod">
          <ac:chgData name="Rafael Kuffner dos Anjos" userId="3925196f-71a7-46bf-baee-ed570243f2ce" providerId="ADAL" clId="{28545910-4CE6-4E50-9958-D32716F58BB7}" dt="2021-10-01T12:21:35.978" v="793" actId="26606"/>
          <ac:spMkLst>
            <pc:docMk/>
            <pc:sldMk cId="66370043" sldId="339"/>
            <ac:spMk id="2" creationId="{92833A05-87BC-304D-9C35-B41B14A1FAED}"/>
          </ac:spMkLst>
        </pc:spChg>
        <pc:spChg chg="add del">
          <ac:chgData name="Rafael Kuffner dos Anjos" userId="3925196f-71a7-46bf-baee-ed570243f2ce" providerId="ADAL" clId="{28545910-4CE6-4E50-9958-D32716F58BB7}" dt="2021-10-01T12:21:35.978" v="793" actId="26606"/>
          <ac:spMkLst>
            <pc:docMk/>
            <pc:sldMk cId="66370043" sldId="339"/>
            <ac:spMk id="3" creationId="{7779248F-5D82-E140-8CBF-F1E92C9495B4}"/>
          </ac:spMkLst>
        </pc:spChg>
        <pc:spChg chg="add del">
          <ac:chgData name="Rafael Kuffner dos Anjos" userId="3925196f-71a7-46bf-baee-ed570243f2ce" providerId="ADAL" clId="{28545910-4CE6-4E50-9958-D32716F58BB7}" dt="2021-10-01T12:21:35.121" v="790" actId="26606"/>
          <ac:spMkLst>
            <pc:docMk/>
            <pc:sldMk cId="66370043" sldId="339"/>
            <ac:spMk id="9" creationId="{2E442304-DDBD-4F7B-8017-36BCC863FB40}"/>
          </ac:spMkLst>
        </pc:spChg>
        <pc:spChg chg="add del">
          <ac:chgData name="Rafael Kuffner dos Anjos" userId="3925196f-71a7-46bf-baee-ed570243f2ce" providerId="ADAL" clId="{28545910-4CE6-4E50-9958-D32716F58BB7}" dt="2021-10-01T12:21:35.121" v="790" actId="26606"/>
          <ac:spMkLst>
            <pc:docMk/>
            <pc:sldMk cId="66370043" sldId="339"/>
            <ac:spMk id="11" creationId="{5E107275-3853-46FD-A241-DE4355A42675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3" creationId="{3847E18C-932D-4C95-AABA-FEC7C9499AD7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4" creationId="{BACC6370-2D7E-4714-9D71-7542949D7D5D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6" creationId="{256B2C21-A230-48C0-8DF1-C46611373C44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28545910-4CE6-4E50-9958-D32716F58BB7}" dt="2021-10-01T12:21:35.965" v="792" actId="26606"/>
          <ac:spMkLst>
            <pc:docMk/>
            <pc:sldMk cId="66370043" sldId="339"/>
            <ac:spMk id="19" creationId="{443F2ACA-E6D6-4028-82DD-F03C262D5DE6}"/>
          </ac:spMkLst>
        </pc:spChg>
        <pc:graphicFrameChg chg="add del">
          <ac:chgData name="Rafael Kuffner dos Anjos" userId="3925196f-71a7-46bf-baee-ed570243f2ce" providerId="ADAL" clId="{28545910-4CE6-4E50-9958-D32716F58BB7}" dt="2021-10-01T12:21:33.696" v="788" actId="26606"/>
          <ac:graphicFrameMkLst>
            <pc:docMk/>
            <pc:sldMk cId="66370043" sldId="339"/>
            <ac:graphicFrameMk id="5" creationId="{CD6B4CB1-F286-48B4-9613-CC127871CBF2}"/>
          </ac:graphicFrameMkLst>
        </pc:graphicFrameChg>
        <pc:graphicFrameChg chg="add del">
          <ac:chgData name="Rafael Kuffner dos Anjos" userId="3925196f-71a7-46bf-baee-ed570243f2ce" providerId="ADAL" clId="{28545910-4CE6-4E50-9958-D32716F58BB7}" dt="2021-10-01T12:21:35.121" v="790" actId="26606"/>
          <ac:graphicFrameMkLst>
            <pc:docMk/>
            <pc:sldMk cId="66370043" sldId="339"/>
            <ac:graphicFrameMk id="12" creationId="{2FD7285B-382E-4372-A6EE-D83B246E892E}"/>
          </ac:graphicFrameMkLst>
        </pc:graphicFrameChg>
        <pc:graphicFrameChg chg="add del">
          <ac:chgData name="Rafael Kuffner dos Anjos" userId="3925196f-71a7-46bf-baee-ed570243f2ce" providerId="ADAL" clId="{28545910-4CE6-4E50-9958-D32716F58BB7}" dt="2021-10-01T12:21:35.965" v="792" actId="26606"/>
          <ac:graphicFrameMkLst>
            <pc:docMk/>
            <pc:sldMk cId="66370043" sldId="339"/>
            <ac:graphicFrameMk id="18" creationId="{EB741DA6-BC72-4D6B-A490-C7EF522170CB}"/>
          </ac:graphicFrameMkLst>
        </pc:graphicFrameChg>
        <pc:graphicFrameChg chg="add mod">
          <ac:chgData name="Rafael Kuffner dos Anjos" userId="3925196f-71a7-46bf-baee-ed570243f2ce" providerId="ADAL" clId="{28545910-4CE6-4E50-9958-D32716F58BB7}" dt="2021-10-01T12:22:16.166" v="794" actId="12100"/>
          <ac:graphicFrameMkLst>
            <pc:docMk/>
            <pc:sldMk cId="66370043" sldId="339"/>
            <ac:graphicFrameMk id="21" creationId="{83147C48-5ECC-48EB-A4B5-6E239E02B772}"/>
          </ac:graphicFrameMkLst>
        </pc:graphicFrameChg>
        <pc:picChg chg="add del">
          <ac:chgData name="Rafael Kuffner dos Anjos" userId="3925196f-71a7-46bf-baee-ed570243f2ce" providerId="ADAL" clId="{28545910-4CE6-4E50-9958-D32716F58BB7}" dt="2021-10-01T12:21:33.696" v="788" actId="26606"/>
          <ac:picMkLst>
            <pc:docMk/>
            <pc:sldMk cId="66370043" sldId="339"/>
            <ac:picMk id="6" creationId="{6CECA2AD-3946-4522-8137-69EB7821DD0E}"/>
          </ac:picMkLst>
        </pc:picChg>
        <pc:cxnChg chg="add del">
          <ac:chgData name="Rafael Kuffner dos Anjos" userId="3925196f-71a7-46bf-baee-ed570243f2ce" providerId="ADAL" clId="{28545910-4CE6-4E50-9958-D32716F58BB7}" dt="2021-10-01T12:21:33.696" v="788" actId="26606"/>
          <ac:cxnSpMkLst>
            <pc:docMk/>
            <pc:sldMk cId="66370043" sldId="339"/>
            <ac:cxnSpMk id="10" creationId="{A7F400EE-A8A5-48AF-B4D6-291B52C6F0B0}"/>
          </ac:cxnSpMkLst>
        </pc:cxnChg>
      </pc:sldChg>
      <pc:sldChg chg="addSp modSp mod setBg">
        <pc:chgData name="Rafael Kuffner dos Anjos" userId="3925196f-71a7-46bf-baee-ed570243f2ce" providerId="ADAL" clId="{28545910-4CE6-4E50-9958-D32716F58BB7}" dt="2021-10-01T12:26:46.723" v="797"/>
        <pc:sldMkLst>
          <pc:docMk/>
          <pc:sldMk cId="4039908221" sldId="340"/>
        </pc:sldMkLst>
        <pc:spChg chg="mod">
          <ac:chgData name="Rafael Kuffner dos Anjos" userId="3925196f-71a7-46bf-baee-ed570243f2ce" providerId="ADAL" clId="{28545910-4CE6-4E50-9958-D32716F58BB7}" dt="2021-10-01T12:26:28.746" v="796" actId="26606"/>
          <ac:spMkLst>
            <pc:docMk/>
            <pc:sldMk cId="4039908221" sldId="340"/>
            <ac:spMk id="2" creationId="{5016256F-77BC-B443-9C49-E1C8B57DB5DB}"/>
          </ac:spMkLst>
        </pc:spChg>
        <pc:spChg chg="mod">
          <ac:chgData name="Rafael Kuffner dos Anjos" userId="3925196f-71a7-46bf-baee-ed570243f2ce" providerId="ADAL" clId="{28545910-4CE6-4E50-9958-D32716F58BB7}" dt="2021-10-01T12:26:28.746" v="796" actId="26606"/>
          <ac:spMkLst>
            <pc:docMk/>
            <pc:sldMk cId="4039908221" sldId="340"/>
            <ac:spMk id="3" creationId="{5D419FB7-AD37-F147-A9AC-671E6F4A37BA}"/>
          </ac:spMkLst>
        </pc:spChg>
        <pc:picChg chg="add mod">
          <ac:chgData name="Rafael Kuffner dos Anjos" userId="3925196f-71a7-46bf-baee-ed570243f2ce" providerId="ADAL" clId="{28545910-4CE6-4E50-9958-D32716F58BB7}" dt="2021-10-01T12:26:46.723" v="797"/>
          <ac:picMkLst>
            <pc:docMk/>
            <pc:sldMk cId="4039908221" sldId="340"/>
            <ac:picMk id="6" creationId="{FB7229B3-972D-48E1-A526-CBD3E1FE0149}"/>
          </ac:picMkLst>
        </pc:picChg>
        <pc:picChg chg="add mod">
          <ac:chgData name="Rafael Kuffner dos Anjos" userId="3925196f-71a7-46bf-baee-ed570243f2ce" providerId="ADAL" clId="{28545910-4CE6-4E50-9958-D32716F58BB7}" dt="2021-10-01T12:26:28.746" v="796" actId="26606"/>
          <ac:picMkLst>
            <pc:docMk/>
            <pc:sldMk cId="4039908221" sldId="340"/>
            <ac:picMk id="9218" creationId="{6FAAA9A8-10C8-4A39-95DF-7FE84A06AE5A}"/>
          </ac:picMkLst>
        </pc:picChg>
        <pc:cxnChg chg="add">
          <ac:chgData name="Rafael Kuffner dos Anjos" userId="3925196f-71a7-46bf-baee-ed570243f2ce" providerId="ADAL" clId="{28545910-4CE6-4E50-9958-D32716F58BB7}" dt="2021-10-01T12:26:28.746" v="796" actId="26606"/>
          <ac:cxnSpMkLst>
            <pc:docMk/>
            <pc:sldMk cId="4039908221" sldId="340"/>
            <ac:cxnSpMk id="71" creationId="{E4A809D5-3600-46D4-A466-67F2349A54FB}"/>
          </ac:cxnSpMkLst>
        </pc:cxnChg>
      </pc:sldChg>
      <pc:sldChg chg="addSp modSp mod setBg setClrOvrMap">
        <pc:chgData name="Rafael Kuffner dos Anjos" userId="3925196f-71a7-46bf-baee-ed570243f2ce" providerId="ADAL" clId="{28545910-4CE6-4E50-9958-D32716F58BB7}" dt="2021-10-04T18:52:33.255" v="949"/>
        <pc:sldMkLst>
          <pc:docMk/>
          <pc:sldMk cId="966278172" sldId="341"/>
        </pc:sldMkLst>
        <pc:spChg chg="mo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2" creationId="{0BC0B792-8426-9747-8D8C-2848A3252095}"/>
          </ac:spMkLst>
        </pc:spChg>
        <pc:spChg chg="mo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3" creationId="{91CA2ABE-5F39-BC47-9AA0-E94BE26F7375}"/>
          </ac:spMkLst>
        </pc:spChg>
        <pc:spChg chg="ad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8" creationId="{9264D464-898B-4908-88FD-33A83D6ED64E}"/>
          </ac:spMkLst>
        </pc:spChg>
        <pc:spChg chg="ad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10" creationId="{F0BC1D9E-4401-4EC0-88FD-ED103CB570EA}"/>
          </ac:spMkLst>
        </pc:spChg>
        <pc:spChg chg="add mod">
          <ac:chgData name="Rafael Kuffner dos Anjos" userId="3925196f-71a7-46bf-baee-ed570243f2ce" providerId="ADAL" clId="{28545910-4CE6-4E50-9958-D32716F58BB7}" dt="2021-10-04T18:52:33.255" v="949"/>
          <ac:spMkLst>
            <pc:docMk/>
            <pc:sldMk cId="966278172" sldId="341"/>
            <ac:spMk id="11" creationId="{5B5A12ED-2B97-47BF-A9DE-F28612BF89C8}"/>
          </ac:spMkLst>
        </pc:spChg>
        <pc:spChg chg="ad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12" creationId="{B0AAF7C9-094E-400C-A428-F6C2262F6527}"/>
          </ac:spMkLst>
        </pc:spChg>
        <pc:spChg chg="add">
          <ac:chgData name="Rafael Kuffner dos Anjos" userId="3925196f-71a7-46bf-baee-ed570243f2ce" providerId="ADAL" clId="{28545910-4CE6-4E50-9958-D32716F58BB7}" dt="2021-10-04T18:52:21.730" v="948" actId="26606"/>
          <ac:spMkLst>
            <pc:docMk/>
            <pc:sldMk cId="966278172" sldId="341"/>
            <ac:spMk id="14" creationId="{6200B311-3585-4069-AAC6-CD443FA5B8AD}"/>
          </ac:spMkLst>
        </pc:spChg>
        <pc:picChg chg="add mod">
          <ac:chgData name="Rafael Kuffner dos Anjos" userId="3925196f-71a7-46bf-baee-ed570243f2ce" providerId="ADAL" clId="{28545910-4CE6-4E50-9958-D32716F58BB7}" dt="2021-10-04T18:52:33.255" v="949"/>
          <ac:picMkLst>
            <pc:docMk/>
            <pc:sldMk cId="966278172" sldId="341"/>
            <ac:picMk id="9" creationId="{695E5EBC-3832-426E-B523-5704B9B9C052}"/>
          </ac:picMkLst>
        </pc:picChg>
      </pc:sldChg>
      <pc:sldChg chg="addSp modSp mod setBg">
        <pc:chgData name="Rafael Kuffner dos Anjos" userId="3925196f-71a7-46bf-baee-ed570243f2ce" providerId="ADAL" clId="{28545910-4CE6-4E50-9958-D32716F58BB7}" dt="2021-10-04T18:49:35.113" v="946" actId="26606"/>
        <pc:sldMkLst>
          <pc:docMk/>
          <pc:sldMk cId="2192709408" sldId="342"/>
        </pc:sldMkLst>
        <pc:spChg chg="mod">
          <ac:chgData name="Rafael Kuffner dos Anjos" userId="3925196f-71a7-46bf-baee-ed570243f2ce" providerId="ADAL" clId="{28545910-4CE6-4E50-9958-D32716F58BB7}" dt="2021-10-04T18:49:35.113" v="946" actId="26606"/>
          <ac:spMkLst>
            <pc:docMk/>
            <pc:sldMk cId="2192709408" sldId="342"/>
            <ac:spMk id="2" creationId="{0DF64ADC-8F7F-A442-A985-220FC562FEF0}"/>
          </ac:spMkLst>
        </pc:spChg>
        <pc:spChg chg="mod">
          <ac:chgData name="Rafael Kuffner dos Anjos" userId="3925196f-71a7-46bf-baee-ed570243f2ce" providerId="ADAL" clId="{28545910-4CE6-4E50-9958-D32716F58BB7}" dt="2021-10-04T18:49:35.113" v="946" actId="26606"/>
          <ac:spMkLst>
            <pc:docMk/>
            <pc:sldMk cId="2192709408" sldId="342"/>
            <ac:spMk id="3" creationId="{15BFF8D3-DC1B-9041-ACDC-6EB31C20AFD4}"/>
          </ac:spMkLst>
        </pc:spChg>
        <pc:spChg chg="add">
          <ac:chgData name="Rafael Kuffner dos Anjos" userId="3925196f-71a7-46bf-baee-ed570243f2ce" providerId="ADAL" clId="{28545910-4CE6-4E50-9958-D32716F58BB7}" dt="2021-10-04T18:49:35.113" v="946" actId="26606"/>
          <ac:spMkLst>
            <pc:docMk/>
            <pc:sldMk cId="2192709408" sldId="342"/>
            <ac:spMk id="8" creationId="{7CB4857B-ED7C-444D-9F04-2F885114A1C2}"/>
          </ac:spMkLst>
        </pc:spChg>
        <pc:spChg chg="add">
          <ac:chgData name="Rafael Kuffner dos Anjos" userId="3925196f-71a7-46bf-baee-ed570243f2ce" providerId="ADAL" clId="{28545910-4CE6-4E50-9958-D32716F58BB7}" dt="2021-10-04T18:49:35.113" v="946" actId="26606"/>
          <ac:spMkLst>
            <pc:docMk/>
            <pc:sldMk cId="2192709408" sldId="342"/>
            <ac:spMk id="10" creationId="{D18046FB-44EA-4FD8-A585-EA09A319B2D0}"/>
          </ac:spMkLst>
        </pc:spChg>
        <pc:spChg chg="add">
          <ac:chgData name="Rafael Kuffner dos Anjos" userId="3925196f-71a7-46bf-baee-ed570243f2ce" providerId="ADAL" clId="{28545910-4CE6-4E50-9958-D32716F58BB7}" dt="2021-10-04T18:49:35.113" v="946" actId="26606"/>
          <ac:spMkLst>
            <pc:docMk/>
            <pc:sldMk cId="2192709408" sldId="342"/>
            <ac:spMk id="12" creationId="{479F5F2B-8B58-4140-AE6A-51F6C67B18D9}"/>
          </ac:spMkLst>
        </pc:spChg>
      </pc:sldChg>
      <pc:sldChg chg="addSp modSp mod setBg">
        <pc:chgData name="Rafael Kuffner dos Anjos" userId="3925196f-71a7-46bf-baee-ed570243f2ce" providerId="ADAL" clId="{28545910-4CE6-4E50-9958-D32716F58BB7}" dt="2021-10-01T12:29:12.738" v="819"/>
        <pc:sldMkLst>
          <pc:docMk/>
          <pc:sldMk cId="317676362" sldId="346"/>
        </pc:sldMkLst>
        <pc:spChg chg="mod">
          <ac:chgData name="Rafael Kuffner dos Anjos" userId="3925196f-71a7-46bf-baee-ed570243f2ce" providerId="ADAL" clId="{28545910-4CE6-4E50-9958-D32716F58BB7}" dt="2021-10-01T12:29:07.103" v="818" actId="26606"/>
          <ac:spMkLst>
            <pc:docMk/>
            <pc:sldMk cId="317676362" sldId="346"/>
            <ac:spMk id="2" creationId="{624F8307-CF37-3D43-8716-4A5BAF1ADBBF}"/>
          </ac:spMkLst>
        </pc:spChg>
        <pc:spChg chg="mod">
          <ac:chgData name="Rafael Kuffner dos Anjos" userId="3925196f-71a7-46bf-baee-ed570243f2ce" providerId="ADAL" clId="{28545910-4CE6-4E50-9958-D32716F58BB7}" dt="2021-10-01T12:29:07.103" v="818" actId="26606"/>
          <ac:spMkLst>
            <pc:docMk/>
            <pc:sldMk cId="317676362" sldId="346"/>
            <ac:spMk id="3" creationId="{D5E672E4-05F5-104D-8ED4-6BC0E5B1A502}"/>
          </ac:spMkLst>
        </pc:spChg>
        <pc:picChg chg="add mod">
          <ac:chgData name="Rafael Kuffner dos Anjos" userId="3925196f-71a7-46bf-baee-ed570243f2ce" providerId="ADAL" clId="{28545910-4CE6-4E50-9958-D32716F58BB7}" dt="2021-10-01T12:29:12.738" v="819"/>
          <ac:picMkLst>
            <pc:docMk/>
            <pc:sldMk cId="317676362" sldId="346"/>
            <ac:picMk id="6" creationId="{9FF10157-7F65-47DE-A119-392CFE6FDFB6}"/>
          </ac:picMkLst>
        </pc:picChg>
        <pc:picChg chg="add mod">
          <ac:chgData name="Rafael Kuffner dos Anjos" userId="3925196f-71a7-46bf-baee-ed570243f2ce" providerId="ADAL" clId="{28545910-4CE6-4E50-9958-D32716F58BB7}" dt="2021-10-01T12:29:07.103" v="818" actId="26606"/>
          <ac:picMkLst>
            <pc:docMk/>
            <pc:sldMk cId="317676362" sldId="346"/>
            <ac:picMk id="16386" creationId="{9947516D-E3DA-45F8-9CB9-819D61BFCE68}"/>
          </ac:picMkLst>
        </pc:picChg>
        <pc:cxnChg chg="add">
          <ac:chgData name="Rafael Kuffner dos Anjos" userId="3925196f-71a7-46bf-baee-ed570243f2ce" providerId="ADAL" clId="{28545910-4CE6-4E50-9958-D32716F58BB7}" dt="2021-10-01T12:29:07.103" v="818" actId="26606"/>
          <ac:cxnSpMkLst>
            <pc:docMk/>
            <pc:sldMk cId="317676362" sldId="346"/>
            <ac:cxnSpMk id="71" creationId="{E4A809D5-3600-46D4-A466-67F2349A54FB}"/>
          </ac:cxnSpMkLst>
        </pc:cxnChg>
      </pc:sldChg>
      <pc:sldChg chg="addSp delSp modSp mod setBg">
        <pc:chgData name="Rafael Kuffner dos Anjos" userId="3925196f-71a7-46bf-baee-ed570243f2ce" providerId="ADAL" clId="{28545910-4CE6-4E50-9958-D32716F58BB7}" dt="2021-10-01T12:32:47.285" v="885" actId="207"/>
        <pc:sldMkLst>
          <pc:docMk/>
          <pc:sldMk cId="2121106957" sldId="347"/>
        </pc:sldMkLst>
        <pc:spChg chg="mod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2" creationId="{A348A0E2-C71D-1D4B-80D1-F1C42F0A2694}"/>
          </ac:spMkLst>
        </pc:spChg>
        <pc:spChg chg="add del mod">
          <ac:chgData name="Rafael Kuffner dos Anjos" userId="3925196f-71a7-46bf-baee-ed570243f2ce" providerId="ADAL" clId="{28545910-4CE6-4E50-9958-D32716F58BB7}" dt="2021-10-01T12:32:04.077" v="881" actId="26606"/>
          <ac:spMkLst>
            <pc:docMk/>
            <pc:sldMk cId="2121106957" sldId="347"/>
            <ac:spMk id="3" creationId="{A5E2F8C7-A98B-AE47-8AC2-A8D37DF491BB}"/>
          </ac:spMkLst>
        </pc:spChg>
        <pc:spChg chg="add del">
          <ac:chgData name="Rafael Kuffner dos Anjos" userId="3925196f-71a7-46bf-baee-ed570243f2ce" providerId="ADAL" clId="{28545910-4CE6-4E50-9958-D32716F58BB7}" dt="2021-10-01T12:32:04.077" v="881" actId="26606"/>
          <ac:spMkLst>
            <pc:docMk/>
            <pc:sldMk cId="2121106957" sldId="347"/>
            <ac:spMk id="8" creationId="{777A147A-9ED8-46B4-8660-1B3C2AA880B5}"/>
          </ac:spMkLst>
        </pc:spChg>
        <pc:spChg chg="add del">
          <ac:chgData name="Rafael Kuffner dos Anjos" userId="3925196f-71a7-46bf-baee-ed570243f2ce" providerId="ADAL" clId="{28545910-4CE6-4E50-9958-D32716F58BB7}" dt="2021-10-01T12:32:04.077" v="881" actId="26606"/>
          <ac:spMkLst>
            <pc:docMk/>
            <pc:sldMk cId="2121106957" sldId="347"/>
            <ac:spMk id="10" creationId="{5D6C15A0-C087-4593-8414-2B4EC1CDC3DE}"/>
          </ac:spMkLst>
        </pc:spChg>
        <pc:spChg chg="add del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16" creationId="{2B566528-1B12-4246-9431-5C2D7D081168}"/>
          </ac:spMkLst>
        </pc:spChg>
        <pc:spChg chg="add mod">
          <ac:chgData name="Rafael Kuffner dos Anjos" userId="3925196f-71a7-46bf-baee-ed570243f2ce" providerId="ADAL" clId="{28545910-4CE6-4E50-9958-D32716F58BB7}" dt="2021-10-01T12:32:47.285" v="885" actId="207"/>
          <ac:spMkLst>
            <pc:docMk/>
            <pc:sldMk cId="2121106957" sldId="347"/>
            <ac:spMk id="17" creationId="{9766D259-9802-4478-AFA7-B3B7E9D63851}"/>
          </ac:spMkLst>
        </pc:spChg>
        <pc:spChg chg="add del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18" creationId="{2E80C965-DB6D-4F81-9E9E-B027384D0BD6}"/>
          </ac:spMkLst>
        </pc:spChg>
        <pc:spChg chg="add del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20" creationId="{A580F890-B085-4E95-96AA-55AEBEC5CE6E}"/>
          </ac:spMkLst>
        </pc:spChg>
        <pc:spChg chg="add del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22" creationId="{D3F51FEB-38FB-4F6C-9F7B-2F2AFAB65463}"/>
          </ac:spMkLst>
        </pc:spChg>
        <pc:spChg chg="add del">
          <ac:chgData name="Rafael Kuffner dos Anjos" userId="3925196f-71a7-46bf-baee-ed570243f2ce" providerId="ADAL" clId="{28545910-4CE6-4E50-9958-D32716F58BB7}" dt="2021-10-01T12:32:04.062" v="880" actId="26606"/>
          <ac:spMkLst>
            <pc:docMk/>
            <pc:sldMk cId="2121106957" sldId="347"/>
            <ac:spMk id="24" creationId="{1E547BA6-BAE0-43BB-A7CA-60F69CE252F0}"/>
          </ac:spMkLst>
        </pc:spChg>
        <pc:spChg chg="add">
          <ac:chgData name="Rafael Kuffner dos Anjos" userId="3925196f-71a7-46bf-baee-ed570243f2ce" providerId="ADAL" clId="{28545910-4CE6-4E50-9958-D32716F58BB7}" dt="2021-10-01T12:32:04.077" v="881" actId="26606"/>
          <ac:spMkLst>
            <pc:docMk/>
            <pc:sldMk cId="2121106957" sldId="347"/>
            <ac:spMk id="26" creationId="{777A147A-9ED8-46B4-8660-1B3C2AA880B5}"/>
          </ac:spMkLst>
        </pc:spChg>
        <pc:spChg chg="add">
          <ac:chgData name="Rafael Kuffner dos Anjos" userId="3925196f-71a7-46bf-baee-ed570243f2ce" providerId="ADAL" clId="{28545910-4CE6-4E50-9958-D32716F58BB7}" dt="2021-10-01T12:32:04.077" v="881" actId="26606"/>
          <ac:spMkLst>
            <pc:docMk/>
            <pc:sldMk cId="2121106957" sldId="347"/>
            <ac:spMk id="27" creationId="{5D6C15A0-C087-4593-8414-2B4EC1CDC3DE}"/>
          </ac:spMkLst>
        </pc:spChg>
        <pc:graphicFrameChg chg="add del">
          <ac:chgData name="Rafael Kuffner dos Anjos" userId="3925196f-71a7-46bf-baee-ed570243f2ce" providerId="ADAL" clId="{28545910-4CE6-4E50-9958-D32716F58BB7}" dt="2021-10-01T12:32:04.062" v="880" actId="26606"/>
          <ac:graphicFrameMkLst>
            <pc:docMk/>
            <pc:sldMk cId="2121106957" sldId="347"/>
            <ac:graphicFrameMk id="12" creationId="{3A56F108-DEBF-4A71-9C23-18E89B73D0FD}"/>
          </ac:graphicFrameMkLst>
        </pc:graphicFrameChg>
        <pc:graphicFrameChg chg="add mod">
          <ac:chgData name="Rafael Kuffner dos Anjos" userId="3925196f-71a7-46bf-baee-ed570243f2ce" providerId="ADAL" clId="{28545910-4CE6-4E50-9958-D32716F58BB7}" dt="2021-10-01T12:32:11.454" v="882" actId="12100"/>
          <ac:graphicFrameMkLst>
            <pc:docMk/>
            <pc:sldMk cId="2121106957" sldId="347"/>
            <ac:graphicFrameMk id="28" creationId="{3DF0F293-B327-4789-A9E0-54914EC91F06}"/>
          </ac:graphicFrameMkLst>
        </pc:graphicFrameChg>
        <pc:picChg chg="add mod">
          <ac:chgData name="Rafael Kuffner dos Anjos" userId="3925196f-71a7-46bf-baee-ed570243f2ce" providerId="ADAL" clId="{28545910-4CE6-4E50-9958-D32716F58BB7}" dt="2021-10-01T12:32:43.720" v="884" actId="207"/>
          <ac:picMkLst>
            <pc:docMk/>
            <pc:sldMk cId="2121106957" sldId="347"/>
            <ac:picMk id="15" creationId="{D58BF3C2-62DC-4F9B-B826-0FD9EFE27F3B}"/>
          </ac:picMkLst>
        </pc:picChg>
      </pc:sldChg>
      <pc:sldChg chg="addSp delSp modSp mod setBg">
        <pc:chgData name="Rafael Kuffner dos Anjos" userId="3925196f-71a7-46bf-baee-ed570243f2ce" providerId="ADAL" clId="{28545910-4CE6-4E50-9958-D32716F58BB7}" dt="2021-10-01T12:33:54.685" v="900"/>
        <pc:sldMkLst>
          <pc:docMk/>
          <pc:sldMk cId="904199786" sldId="348"/>
        </pc:sldMkLst>
        <pc:spChg chg="mod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2" creationId="{682A825C-8057-4A47-8E6C-6ABF857CE130}"/>
          </ac:spMkLst>
        </pc:spChg>
        <pc:spChg chg="mod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3" creationId="{ABE79262-1334-B348-B28F-BF5D3D1ADD5A}"/>
          </ac:spMkLst>
        </pc:spChg>
        <pc:spChg chg="add del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8" creationId="{1E234CF4-802C-4AA1-B540-36C3B838C462}"/>
          </ac:spMkLst>
        </pc:spChg>
        <pc:spChg chg="add del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10" creationId="{A5271697-90F1-4A23-8EF2-0179F2EAFACB}"/>
          </ac:spMkLst>
        </pc:spChg>
        <pc:spChg chg="add del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12" creationId="{D9F5512A-48E1-4C07-B75E-3CCC517B6804}"/>
          </ac:spMkLst>
        </pc:spChg>
        <pc:spChg chg="add del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14" creationId="{9D800584-727A-48CF-8223-244AD9717CAA}"/>
          </ac:spMkLst>
        </pc:spChg>
        <pc:spChg chg="add del mod">
          <ac:chgData name="Rafael Kuffner dos Anjos" userId="3925196f-71a7-46bf-baee-ed570243f2ce" providerId="ADAL" clId="{28545910-4CE6-4E50-9958-D32716F58BB7}" dt="2021-10-01T12:33:05.780" v="888"/>
          <ac:spMkLst>
            <pc:docMk/>
            <pc:sldMk cId="904199786" sldId="348"/>
            <ac:spMk id="38" creationId="{4342D794-E146-4E9D-8E35-55D710187214}"/>
          </ac:spMkLst>
        </pc:spChg>
        <pc:spChg chg="add del mod">
          <ac:chgData name="Rafael Kuffner dos Anjos" userId="3925196f-71a7-46bf-baee-ed570243f2ce" providerId="ADAL" clId="{28545910-4CE6-4E50-9958-D32716F58BB7}" dt="2021-10-01T12:33:38.574" v="894" actId="21"/>
          <ac:spMkLst>
            <pc:docMk/>
            <pc:sldMk cId="904199786" sldId="348"/>
            <ac:spMk id="40" creationId="{A9C845EB-43F5-4B8B-9989-1CA9D1DFA0B0}"/>
          </ac:spMkLst>
        </pc:spChg>
        <pc:spChg chg="add del">
          <ac:chgData name="Rafael Kuffner dos Anjos" userId="3925196f-71a7-46bf-baee-ed570243f2ce" providerId="ADAL" clId="{28545910-4CE6-4E50-9958-D32716F58BB7}" dt="2021-10-01T12:33:48.710" v="896" actId="26606"/>
          <ac:spMkLst>
            <pc:docMk/>
            <pc:sldMk cId="904199786" sldId="348"/>
            <ac:spMk id="41" creationId="{18873D23-2DCF-4B31-A009-95721C06E8E1}"/>
          </ac:spMkLst>
        </pc:spChg>
        <pc:spChg chg="add del">
          <ac:chgData name="Rafael Kuffner dos Anjos" userId="3925196f-71a7-46bf-baee-ed570243f2ce" providerId="ADAL" clId="{28545910-4CE6-4E50-9958-D32716F58BB7}" dt="2021-10-01T12:33:48.710" v="896" actId="26606"/>
          <ac:spMkLst>
            <pc:docMk/>
            <pc:sldMk cId="904199786" sldId="348"/>
            <ac:spMk id="43" creationId="{C13EF075-D4EF-4929-ADBC-91B27DA19955}"/>
          </ac:spMkLst>
        </pc:spChg>
        <pc:spChg chg="add del">
          <ac:chgData name="Rafael Kuffner dos Anjos" userId="3925196f-71a7-46bf-baee-ed570243f2ce" providerId="ADAL" clId="{28545910-4CE6-4E50-9958-D32716F58BB7}" dt="2021-10-01T12:33:50.954" v="898" actId="26606"/>
          <ac:spMkLst>
            <pc:docMk/>
            <pc:sldMk cId="904199786" sldId="348"/>
            <ac:spMk id="51" creationId="{081EA652-8C6A-4E69-BEB9-170809474553}"/>
          </ac:spMkLst>
        </pc:spChg>
        <pc:spChg chg="add del">
          <ac:chgData name="Rafael Kuffner dos Anjos" userId="3925196f-71a7-46bf-baee-ed570243f2ce" providerId="ADAL" clId="{28545910-4CE6-4E50-9958-D32716F58BB7}" dt="2021-10-01T12:33:50.954" v="898" actId="26606"/>
          <ac:spMkLst>
            <pc:docMk/>
            <pc:sldMk cId="904199786" sldId="348"/>
            <ac:spMk id="52" creationId="{5298780A-33B9-4EA2-8F67-DE68AD62841B}"/>
          </ac:spMkLst>
        </pc:spChg>
        <pc:spChg chg="add del">
          <ac:chgData name="Rafael Kuffner dos Anjos" userId="3925196f-71a7-46bf-baee-ed570243f2ce" providerId="ADAL" clId="{28545910-4CE6-4E50-9958-D32716F58BB7}" dt="2021-10-01T12:33:50.954" v="898" actId="26606"/>
          <ac:spMkLst>
            <pc:docMk/>
            <pc:sldMk cId="904199786" sldId="348"/>
            <ac:spMk id="53" creationId="{7F488E8B-4E1E-4402-8935-D4E6C02615C7}"/>
          </ac:spMkLst>
        </pc:spChg>
        <pc:spChg chg="add mod">
          <ac:chgData name="Rafael Kuffner dos Anjos" userId="3925196f-71a7-46bf-baee-ed570243f2ce" providerId="ADAL" clId="{28545910-4CE6-4E50-9958-D32716F58BB7}" dt="2021-10-01T12:33:54.685" v="900"/>
          <ac:spMkLst>
            <pc:docMk/>
            <pc:sldMk cId="904199786" sldId="348"/>
            <ac:spMk id="55" creationId="{B1E49C31-BDD1-4B98-8A71-7884EDA01D5F}"/>
          </ac:spMkLst>
        </pc:spChg>
        <pc:spChg chg="add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56" creationId="{777A147A-9ED8-46B4-8660-1B3C2AA880B5}"/>
          </ac:spMkLst>
        </pc:spChg>
        <pc:spChg chg="add">
          <ac:chgData name="Rafael Kuffner dos Anjos" userId="3925196f-71a7-46bf-baee-ed570243f2ce" providerId="ADAL" clId="{28545910-4CE6-4E50-9958-D32716F58BB7}" dt="2021-10-01T12:33:50.958" v="899" actId="26606"/>
          <ac:spMkLst>
            <pc:docMk/>
            <pc:sldMk cId="904199786" sldId="348"/>
            <ac:spMk id="57" creationId="{5D6C15A0-C087-4593-8414-2B4EC1CDC3DE}"/>
          </ac:spMkLst>
        </pc:spChg>
        <pc:grpChg chg="add del">
          <ac:chgData name="Rafael Kuffner dos Anjos" userId="3925196f-71a7-46bf-baee-ed570243f2ce" providerId="ADAL" clId="{28545910-4CE6-4E50-9958-D32716F58BB7}" dt="2021-10-01T12:33:50.958" v="899" actId="26606"/>
          <ac:grpSpMkLst>
            <pc:docMk/>
            <pc:sldMk cId="904199786" sldId="348"/>
            <ac:grpSpMk id="16" creationId="{B0CED441-B73B-4907-9AF2-614CEAC6A182}"/>
          </ac:grpSpMkLst>
        </pc:grpChg>
        <pc:grpChg chg="add del">
          <ac:chgData name="Rafael Kuffner dos Anjos" userId="3925196f-71a7-46bf-baee-ed570243f2ce" providerId="ADAL" clId="{28545910-4CE6-4E50-9958-D32716F58BB7}" dt="2021-10-01T12:33:48.710" v="896" actId="26606"/>
          <ac:grpSpMkLst>
            <pc:docMk/>
            <pc:sldMk cId="904199786" sldId="348"/>
            <ac:grpSpMk id="45" creationId="{DAA26DFA-AAB2-4973-9C17-16D587C7B198}"/>
          </ac:grpSpMkLst>
        </pc:grpChg>
        <pc:picChg chg="add del mod">
          <ac:chgData name="Rafael Kuffner dos Anjos" userId="3925196f-71a7-46bf-baee-ed570243f2ce" providerId="ADAL" clId="{28545910-4CE6-4E50-9958-D32716F58BB7}" dt="2021-10-01T12:33:05.780" v="888"/>
          <ac:picMkLst>
            <pc:docMk/>
            <pc:sldMk cId="904199786" sldId="348"/>
            <ac:picMk id="37" creationId="{64906E1E-AA8E-46ED-A6CC-022BD1459EAF}"/>
          </ac:picMkLst>
        </pc:picChg>
        <pc:picChg chg="add del mod">
          <ac:chgData name="Rafael Kuffner dos Anjos" userId="3925196f-71a7-46bf-baee-ed570243f2ce" providerId="ADAL" clId="{28545910-4CE6-4E50-9958-D32716F58BB7}" dt="2021-10-01T12:33:38.574" v="894" actId="21"/>
          <ac:picMkLst>
            <pc:docMk/>
            <pc:sldMk cId="904199786" sldId="348"/>
            <ac:picMk id="39" creationId="{A33B1E96-B38C-4202-83B8-E0CF47481AD2}"/>
          </ac:picMkLst>
        </pc:picChg>
        <pc:picChg chg="add mod">
          <ac:chgData name="Rafael Kuffner dos Anjos" userId="3925196f-71a7-46bf-baee-ed570243f2ce" providerId="ADAL" clId="{28545910-4CE6-4E50-9958-D32716F58BB7}" dt="2021-10-01T12:33:54.685" v="900"/>
          <ac:picMkLst>
            <pc:docMk/>
            <pc:sldMk cId="904199786" sldId="348"/>
            <ac:picMk id="50" creationId="{2050ECB9-8E21-47C0-8D72-CBB14FA113DC}"/>
          </ac:picMkLst>
        </pc:picChg>
        <pc:cxnChg chg="add del">
          <ac:chgData name="Rafael Kuffner dos Anjos" userId="3925196f-71a7-46bf-baee-ed570243f2ce" providerId="ADAL" clId="{28545910-4CE6-4E50-9958-D32716F58BB7}" dt="2021-10-01T12:33:50.954" v="898" actId="26606"/>
          <ac:cxnSpMkLst>
            <pc:docMk/>
            <pc:sldMk cId="904199786" sldId="348"/>
            <ac:cxnSpMk id="54" creationId="{23AAC9B5-8015-485C-ACF9-A750390E9A56}"/>
          </ac:cxnSpMkLst>
        </pc:cxnChg>
      </pc:sldChg>
      <pc:sldChg chg="modSp mod">
        <pc:chgData name="Rafael Kuffner dos Anjos" userId="3925196f-71a7-46bf-baee-ed570243f2ce" providerId="ADAL" clId="{28545910-4CE6-4E50-9958-D32716F58BB7}" dt="2021-10-01T12:33:26.111" v="893" actId="1076"/>
        <pc:sldMkLst>
          <pc:docMk/>
          <pc:sldMk cId="1004128844" sldId="349"/>
        </pc:sldMkLst>
        <pc:spChg chg="mod">
          <ac:chgData name="Rafael Kuffner dos Anjos" userId="3925196f-71a7-46bf-baee-ed570243f2ce" providerId="ADAL" clId="{28545910-4CE6-4E50-9958-D32716F58BB7}" dt="2021-10-01T12:33:23.136" v="892" actId="1076"/>
          <ac:spMkLst>
            <pc:docMk/>
            <pc:sldMk cId="1004128844" sldId="349"/>
            <ac:spMk id="2" creationId="{A19329EB-5394-DD46-A622-8300DF518DA8}"/>
          </ac:spMkLst>
        </pc:spChg>
        <pc:spChg chg="mod">
          <ac:chgData name="Rafael Kuffner dos Anjos" userId="3925196f-71a7-46bf-baee-ed570243f2ce" providerId="ADAL" clId="{28545910-4CE6-4E50-9958-D32716F58BB7}" dt="2021-10-01T12:33:26.111" v="893" actId="1076"/>
          <ac:spMkLst>
            <pc:docMk/>
            <pc:sldMk cId="1004128844" sldId="349"/>
            <ac:spMk id="3" creationId="{5FD970AD-A980-E040-B06F-0AFA18E44A30}"/>
          </ac:spMkLst>
        </pc:spChg>
      </pc:sldChg>
      <pc:sldChg chg="addSp delSp modSp mod setBg">
        <pc:chgData name="Rafael Kuffner dos Anjos" userId="3925196f-71a7-46bf-baee-ed570243f2ce" providerId="ADAL" clId="{28545910-4CE6-4E50-9958-D32716F58BB7}" dt="2021-10-04T18:45:02.748" v="942" actId="1076"/>
        <pc:sldMkLst>
          <pc:docMk/>
          <pc:sldMk cId="2864362059" sldId="350"/>
        </pc:sldMkLst>
        <pc:spChg chg="mod">
          <ac:chgData name="Rafael Kuffner dos Anjos" userId="3925196f-71a7-46bf-baee-ed570243f2ce" providerId="ADAL" clId="{28545910-4CE6-4E50-9958-D32716F58BB7}" dt="2021-10-04T18:44:55.297" v="939" actId="1076"/>
          <ac:spMkLst>
            <pc:docMk/>
            <pc:sldMk cId="2864362059" sldId="350"/>
            <ac:spMk id="2" creationId="{3E5A5993-265E-3A4F-BE59-F901C8E82AD5}"/>
          </ac:spMkLst>
        </pc:spChg>
        <pc:spChg chg="mod ord">
          <ac:chgData name="Rafael Kuffner dos Anjos" userId="3925196f-71a7-46bf-baee-ed570243f2ce" providerId="ADAL" clId="{28545910-4CE6-4E50-9958-D32716F58BB7}" dt="2021-10-04T18:45:02.748" v="942" actId="1076"/>
          <ac:spMkLst>
            <pc:docMk/>
            <pc:sldMk cId="2864362059" sldId="350"/>
            <ac:spMk id="3" creationId="{BA1D49BA-2278-C54C-A6A2-DEEC40EAC33C}"/>
          </ac:spMkLst>
        </pc:spChg>
        <pc:spChg chg="add del">
          <ac:chgData name="Rafael Kuffner dos Anjos" userId="3925196f-71a7-46bf-baee-ed570243f2ce" providerId="ADAL" clId="{28545910-4CE6-4E50-9958-D32716F58BB7}" dt="2021-10-01T12:35:30.730" v="902"/>
          <ac:spMkLst>
            <pc:docMk/>
            <pc:sldMk cId="2864362059" sldId="350"/>
            <ac:spMk id="4" creationId="{FBA8A01A-9C24-47A8-A3C6-B387E64F219F}"/>
          </ac:spMkLst>
        </pc:spChg>
        <pc:spChg chg="add del">
          <ac:chgData name="Rafael Kuffner dos Anjos" userId="3925196f-71a7-46bf-baee-ed570243f2ce" providerId="ADAL" clId="{28545910-4CE6-4E50-9958-D32716F58BB7}" dt="2021-10-01T12:36:27.986" v="920" actId="26606"/>
          <ac:spMkLst>
            <pc:docMk/>
            <pc:sldMk cId="2864362059" sldId="350"/>
            <ac:spMk id="10" creationId="{59A309A7-1751-4ABE-A3C1-EEC40366AD89}"/>
          </ac:spMkLst>
        </pc:spChg>
        <pc:spChg chg="add del">
          <ac:chgData name="Rafael Kuffner dos Anjos" userId="3925196f-71a7-46bf-baee-ed570243f2ce" providerId="ADAL" clId="{28545910-4CE6-4E50-9958-D32716F58BB7}" dt="2021-10-01T12:36:27.986" v="920" actId="26606"/>
          <ac:spMkLst>
            <pc:docMk/>
            <pc:sldMk cId="2864362059" sldId="350"/>
            <ac:spMk id="12" creationId="{967D8EB6-EAE1-4F9C-B398-83321E287204}"/>
          </ac:spMkLst>
        </pc:spChg>
        <pc:spChg chg="add del">
          <ac:chgData name="Rafael Kuffner dos Anjos" userId="3925196f-71a7-46bf-baee-ed570243f2ce" providerId="ADAL" clId="{28545910-4CE6-4E50-9958-D32716F58BB7}" dt="2021-10-01T12:35:49.994" v="906" actId="26606"/>
          <ac:spMkLst>
            <pc:docMk/>
            <pc:sldMk cId="2864362059" sldId="350"/>
            <ac:spMk id="73" creationId="{59A309A7-1751-4ABE-A3C1-EEC40366AD89}"/>
          </ac:spMkLst>
        </pc:spChg>
        <pc:spChg chg="add del">
          <ac:chgData name="Rafael Kuffner dos Anjos" userId="3925196f-71a7-46bf-baee-ed570243f2ce" providerId="ADAL" clId="{28545910-4CE6-4E50-9958-D32716F58BB7}" dt="2021-10-01T12:35:49.994" v="906" actId="26606"/>
          <ac:spMkLst>
            <pc:docMk/>
            <pc:sldMk cId="2864362059" sldId="350"/>
            <ac:spMk id="75" creationId="{967D8EB6-EAE1-4F9C-B398-83321E287204}"/>
          </ac:spMkLst>
        </pc:spChg>
        <pc:spChg chg="add del">
          <ac:chgData name="Rafael Kuffner dos Anjos" userId="3925196f-71a7-46bf-baee-ed570243f2ce" providerId="ADAL" clId="{28545910-4CE6-4E50-9958-D32716F58BB7}" dt="2021-10-01T12:35:50.434" v="908" actId="26606"/>
          <ac:spMkLst>
            <pc:docMk/>
            <pc:sldMk cId="2864362059" sldId="350"/>
            <ac:spMk id="17414" creationId="{59A309A7-1751-4ABE-A3C1-EEC40366AD89}"/>
          </ac:spMkLst>
        </pc:spChg>
        <pc:spChg chg="add del">
          <ac:chgData name="Rafael Kuffner dos Anjos" userId="3925196f-71a7-46bf-baee-ed570243f2ce" providerId="ADAL" clId="{28545910-4CE6-4E50-9958-D32716F58BB7}" dt="2021-10-01T12:35:50.434" v="908" actId="26606"/>
          <ac:spMkLst>
            <pc:docMk/>
            <pc:sldMk cId="2864362059" sldId="350"/>
            <ac:spMk id="17415" creationId="{967D8EB6-EAE1-4F9C-B398-83321E287204}"/>
          </ac:spMkLst>
        </pc:spChg>
        <pc:spChg chg="add del">
          <ac:chgData name="Rafael Kuffner dos Anjos" userId="3925196f-71a7-46bf-baee-ed570243f2ce" providerId="ADAL" clId="{28545910-4CE6-4E50-9958-D32716F58BB7}" dt="2021-10-01T12:35:52.897" v="910" actId="26606"/>
          <ac:spMkLst>
            <pc:docMk/>
            <pc:sldMk cId="2864362059" sldId="350"/>
            <ac:spMk id="17417" creationId="{91F32EBA-ED97-466E-8CFA-8382584155D0}"/>
          </ac:spMkLst>
        </pc:spChg>
        <pc:spChg chg="add del">
          <ac:chgData name="Rafael Kuffner dos Anjos" userId="3925196f-71a7-46bf-baee-ed570243f2ce" providerId="ADAL" clId="{28545910-4CE6-4E50-9958-D32716F58BB7}" dt="2021-10-01T12:35:52.897" v="910" actId="26606"/>
          <ac:spMkLst>
            <pc:docMk/>
            <pc:sldMk cId="2864362059" sldId="350"/>
            <ac:spMk id="17418" creationId="{62A38935-BB53-4DF7-A56E-48DD25B685D7}"/>
          </ac:spMkLst>
        </pc:spChg>
        <pc:spChg chg="add del">
          <ac:chgData name="Rafael Kuffner dos Anjos" userId="3925196f-71a7-46bf-baee-ed570243f2ce" providerId="ADAL" clId="{28545910-4CE6-4E50-9958-D32716F58BB7}" dt="2021-10-01T12:35:54.968" v="912" actId="26606"/>
          <ac:spMkLst>
            <pc:docMk/>
            <pc:sldMk cId="2864362059" sldId="350"/>
            <ac:spMk id="17420" creationId="{E3BC0C31-69A7-4200-9AFE-927230E1E04C}"/>
          </ac:spMkLst>
        </pc:spChg>
        <pc:picChg chg="add mod">
          <ac:chgData name="Rafael Kuffner dos Anjos" userId="3925196f-71a7-46bf-baee-ed570243f2ce" providerId="ADAL" clId="{28545910-4CE6-4E50-9958-D32716F58BB7}" dt="2021-10-04T18:44:58.770" v="941" actId="1076"/>
          <ac:picMkLst>
            <pc:docMk/>
            <pc:sldMk cId="2864362059" sldId="350"/>
            <ac:picMk id="5" creationId="{BF13260E-E2D0-4117-B9EF-33649318BD0A}"/>
          </ac:picMkLst>
        </pc:picChg>
        <pc:picChg chg="add del mod">
          <ac:chgData name="Rafael Kuffner dos Anjos" userId="3925196f-71a7-46bf-baee-ed570243f2ce" providerId="ADAL" clId="{28545910-4CE6-4E50-9958-D32716F58BB7}" dt="2021-10-01T12:35:57.702" v="914" actId="478"/>
          <ac:picMkLst>
            <pc:docMk/>
            <pc:sldMk cId="2864362059" sldId="350"/>
            <ac:picMk id="17412" creationId="{586D5F96-EABB-4EE2-883E-6720F3893572}"/>
          </ac:picMkLst>
        </pc:picChg>
        <pc:cxnChg chg="add del">
          <ac:chgData name="Rafael Kuffner dos Anjos" userId="3925196f-71a7-46bf-baee-ed570243f2ce" providerId="ADAL" clId="{28545910-4CE6-4E50-9958-D32716F58BB7}" dt="2021-10-01T12:35:54.968" v="912" actId="26606"/>
          <ac:cxnSpMkLst>
            <pc:docMk/>
            <pc:sldMk cId="2864362059" sldId="350"/>
            <ac:cxnSpMk id="17421" creationId="{45B5AFC7-2F07-4F7B-9151-E45D7548D8F3}"/>
          </ac:cxnSpMkLst>
        </pc:cxnChg>
      </pc:sldChg>
      <pc:sldChg chg="addSp modSp mod setBg">
        <pc:chgData name="Rafael Kuffner dos Anjos" userId="3925196f-71a7-46bf-baee-ed570243f2ce" providerId="ADAL" clId="{28545910-4CE6-4E50-9958-D32716F58BB7}" dt="2021-10-04T18:46:04.236" v="943" actId="26606"/>
        <pc:sldMkLst>
          <pc:docMk/>
          <pc:sldMk cId="1966119619" sldId="351"/>
        </pc:sldMkLst>
        <pc:spChg chg="mod">
          <ac:chgData name="Rafael Kuffner dos Anjos" userId="3925196f-71a7-46bf-baee-ed570243f2ce" providerId="ADAL" clId="{28545910-4CE6-4E50-9958-D32716F58BB7}" dt="2021-10-04T18:46:04.236" v="943" actId="26606"/>
          <ac:spMkLst>
            <pc:docMk/>
            <pc:sldMk cId="1966119619" sldId="351"/>
            <ac:spMk id="2" creationId="{89F5EEAA-7B67-B544-A193-84928E80D66F}"/>
          </ac:spMkLst>
        </pc:spChg>
        <pc:spChg chg="mod">
          <ac:chgData name="Rafael Kuffner dos Anjos" userId="3925196f-71a7-46bf-baee-ed570243f2ce" providerId="ADAL" clId="{28545910-4CE6-4E50-9958-D32716F58BB7}" dt="2021-10-04T18:46:04.236" v="943" actId="26606"/>
          <ac:spMkLst>
            <pc:docMk/>
            <pc:sldMk cId="1966119619" sldId="351"/>
            <ac:spMk id="3" creationId="{3EAD49CB-78DC-8B4D-A72B-883431958E9E}"/>
          </ac:spMkLst>
        </pc:spChg>
        <pc:spChg chg="add">
          <ac:chgData name="Rafael Kuffner dos Anjos" userId="3925196f-71a7-46bf-baee-ed570243f2ce" providerId="ADAL" clId="{28545910-4CE6-4E50-9958-D32716F58BB7}" dt="2021-10-04T18:46:04.236" v="943" actId="26606"/>
          <ac:spMkLst>
            <pc:docMk/>
            <pc:sldMk cId="1966119619" sldId="351"/>
            <ac:spMk id="8" creationId="{7CB4857B-ED7C-444D-9F04-2F885114A1C2}"/>
          </ac:spMkLst>
        </pc:spChg>
        <pc:spChg chg="add">
          <ac:chgData name="Rafael Kuffner dos Anjos" userId="3925196f-71a7-46bf-baee-ed570243f2ce" providerId="ADAL" clId="{28545910-4CE6-4E50-9958-D32716F58BB7}" dt="2021-10-04T18:46:04.236" v="943" actId="26606"/>
          <ac:spMkLst>
            <pc:docMk/>
            <pc:sldMk cId="1966119619" sldId="351"/>
            <ac:spMk id="10" creationId="{D18046FB-44EA-4FD8-A585-EA09A319B2D0}"/>
          </ac:spMkLst>
        </pc:spChg>
        <pc:spChg chg="add">
          <ac:chgData name="Rafael Kuffner dos Anjos" userId="3925196f-71a7-46bf-baee-ed570243f2ce" providerId="ADAL" clId="{28545910-4CE6-4E50-9958-D32716F58BB7}" dt="2021-10-04T18:46:04.236" v="943" actId="26606"/>
          <ac:spMkLst>
            <pc:docMk/>
            <pc:sldMk cId="1966119619" sldId="351"/>
            <ac:spMk id="12" creationId="{479F5F2B-8B58-4140-AE6A-51F6C67B18D9}"/>
          </ac:spMkLst>
        </pc:spChg>
      </pc:sldChg>
      <pc:sldChg chg="addSp delSp modSp mod setBg">
        <pc:chgData name="Rafael Kuffner dos Anjos" userId="3925196f-71a7-46bf-baee-ed570243f2ce" providerId="ADAL" clId="{28545910-4CE6-4E50-9958-D32716F58BB7}" dt="2021-10-04T18:46:55.963" v="945"/>
        <pc:sldMkLst>
          <pc:docMk/>
          <pc:sldMk cId="205334170" sldId="352"/>
        </pc:sldMkLst>
        <pc:spChg chg="mod">
          <ac:chgData name="Rafael Kuffner dos Anjos" userId="3925196f-71a7-46bf-baee-ed570243f2ce" providerId="ADAL" clId="{28545910-4CE6-4E50-9958-D32716F58BB7}" dt="2021-10-04T18:46:28.282" v="944" actId="26606"/>
          <ac:spMkLst>
            <pc:docMk/>
            <pc:sldMk cId="205334170" sldId="352"/>
            <ac:spMk id="2" creationId="{919FFA6A-FE13-3945-B27C-6D7914F27558}"/>
          </ac:spMkLst>
        </pc:spChg>
        <pc:spChg chg="del">
          <ac:chgData name="Rafael Kuffner dos Anjos" userId="3925196f-71a7-46bf-baee-ed570243f2ce" providerId="ADAL" clId="{28545910-4CE6-4E50-9958-D32716F58BB7}" dt="2021-10-04T18:46:28.282" v="944" actId="26606"/>
          <ac:spMkLst>
            <pc:docMk/>
            <pc:sldMk cId="205334170" sldId="352"/>
            <ac:spMk id="3" creationId="{E39C9D14-C541-4742-A7DD-714A18D632E3}"/>
          </ac:spMkLst>
        </pc:spChg>
        <pc:spChg chg="add">
          <ac:chgData name="Rafael Kuffner dos Anjos" userId="3925196f-71a7-46bf-baee-ed570243f2ce" providerId="ADAL" clId="{28545910-4CE6-4E50-9958-D32716F58BB7}" dt="2021-10-04T18:46:28.282" v="944" actId="26606"/>
          <ac:spMkLst>
            <pc:docMk/>
            <pc:sldMk cId="205334170" sldId="352"/>
            <ac:spMk id="9" creationId="{A1F6BF70-C7D1-4AF9-8DB4-BEEB8A9C3529}"/>
          </ac:spMkLst>
        </pc:spChg>
        <pc:spChg chg="add mod">
          <ac:chgData name="Rafael Kuffner dos Anjos" userId="3925196f-71a7-46bf-baee-ed570243f2ce" providerId="ADAL" clId="{28545910-4CE6-4E50-9958-D32716F58BB7}" dt="2021-10-04T18:46:55.963" v="945"/>
          <ac:spMkLst>
            <pc:docMk/>
            <pc:sldMk cId="205334170" sldId="352"/>
            <ac:spMk id="14" creationId="{96C0A25E-767B-4D9F-B2FD-293D5ABBBA34}"/>
          </ac:spMkLst>
        </pc:spChg>
        <pc:spChg chg="add">
          <ac:chgData name="Rafael Kuffner dos Anjos" userId="3925196f-71a7-46bf-baee-ed570243f2ce" providerId="ADAL" clId="{28545910-4CE6-4E50-9958-D32716F58BB7}" dt="2021-10-04T18:46:28.282" v="944" actId="26606"/>
          <ac:spMkLst>
            <pc:docMk/>
            <pc:sldMk cId="205334170" sldId="352"/>
            <ac:spMk id="15" creationId="{2C1BBA94-3F40-40AA-8BB9-E69E25E537C1}"/>
          </ac:spMkLst>
        </pc:spChg>
        <pc:grpChg chg="add">
          <ac:chgData name="Rafael Kuffner dos Anjos" userId="3925196f-71a7-46bf-baee-ed570243f2ce" providerId="ADAL" clId="{28545910-4CE6-4E50-9958-D32716F58BB7}" dt="2021-10-04T18:46:28.282" v="944" actId="26606"/>
          <ac:grpSpMkLst>
            <pc:docMk/>
            <pc:sldMk cId="205334170" sldId="352"/>
            <ac:grpSpMk id="11" creationId="{0C66A8B6-1F6E-4FCC-93B9-B9986B6FD111}"/>
          </ac:grpSpMkLst>
        </pc:grpChg>
        <pc:graphicFrameChg chg="add">
          <ac:chgData name="Rafael Kuffner dos Anjos" userId="3925196f-71a7-46bf-baee-ed570243f2ce" providerId="ADAL" clId="{28545910-4CE6-4E50-9958-D32716F58BB7}" dt="2021-10-04T18:46:28.282" v="944" actId="26606"/>
          <ac:graphicFrameMkLst>
            <pc:docMk/>
            <pc:sldMk cId="205334170" sldId="352"/>
            <ac:graphicFrameMk id="5" creationId="{5AE30C50-873C-4412-8D6C-AC6BDFABB9BC}"/>
          </ac:graphicFrameMkLst>
        </pc:graphicFrameChg>
        <pc:picChg chg="add mod">
          <ac:chgData name="Rafael Kuffner dos Anjos" userId="3925196f-71a7-46bf-baee-ed570243f2ce" providerId="ADAL" clId="{28545910-4CE6-4E50-9958-D32716F58BB7}" dt="2021-10-04T18:46:55.963" v="945"/>
          <ac:picMkLst>
            <pc:docMk/>
            <pc:sldMk cId="205334170" sldId="352"/>
            <ac:picMk id="10" creationId="{B1C0129B-5970-4C91-A6E6-DB1F6ECAF4A6}"/>
          </ac:picMkLst>
        </pc:picChg>
      </pc:sldChg>
      <pc:sldChg chg="addSp delSp modSp mod setBg setClrOvrMap">
        <pc:chgData name="Rafael Kuffner dos Anjos" userId="3925196f-71a7-46bf-baee-ed570243f2ce" providerId="ADAL" clId="{28545910-4CE6-4E50-9958-D32716F58BB7}" dt="2021-10-01T10:52:39.124" v="589"/>
        <pc:sldMkLst>
          <pc:docMk/>
          <pc:sldMk cId="2722170457" sldId="353"/>
        </pc:sldMkLst>
        <pc:spChg chg="mod">
          <ac:chgData name="Rafael Kuffner dos Anjos" userId="3925196f-71a7-46bf-baee-ed570243f2ce" providerId="ADAL" clId="{28545910-4CE6-4E50-9958-D32716F58BB7}" dt="2021-10-01T10:52:32.791" v="587" actId="26606"/>
          <ac:spMkLst>
            <pc:docMk/>
            <pc:sldMk cId="2722170457" sldId="353"/>
            <ac:spMk id="2" creationId="{1B976DA7-9378-7B47-AF46-0A87AE4DB22F}"/>
          </ac:spMkLst>
        </pc:spChg>
        <pc:spChg chg="mod ord">
          <ac:chgData name="Rafael Kuffner dos Anjos" userId="3925196f-71a7-46bf-baee-ed570243f2ce" providerId="ADAL" clId="{28545910-4CE6-4E50-9958-D32716F58BB7}" dt="2021-10-01T10:52:32.791" v="587" actId="26606"/>
          <ac:spMkLst>
            <pc:docMk/>
            <pc:sldMk cId="2722170457" sldId="353"/>
            <ac:spMk id="3" creationId="{CFB9D90C-A4BE-234D-AAE5-0AC646763AA8}"/>
          </ac:spMkLst>
        </pc:spChg>
        <pc:spChg chg="add del mod">
          <ac:chgData name="Rafael Kuffner dos Anjos" userId="3925196f-71a7-46bf-baee-ed570243f2ce" providerId="ADAL" clId="{28545910-4CE6-4E50-9958-D32716F58BB7}" dt="2021-10-01T10:52:22.141" v="583"/>
          <ac:spMkLst>
            <pc:docMk/>
            <pc:sldMk cId="2722170457" sldId="353"/>
            <ac:spMk id="5" creationId="{5C68E926-0A3D-453C-BC1C-292D9DF5697C}"/>
          </ac:spMkLst>
        </pc:spChg>
        <pc:spChg chg="add mod">
          <ac:chgData name="Rafael Kuffner dos Anjos" userId="3925196f-71a7-46bf-baee-ed570243f2ce" providerId="ADAL" clId="{28545910-4CE6-4E50-9958-D32716F58BB7}" dt="2021-10-01T10:52:39.124" v="589"/>
          <ac:spMkLst>
            <pc:docMk/>
            <pc:sldMk cId="2722170457" sldId="353"/>
            <ac:spMk id="7" creationId="{5C4EB720-E5A0-4935-A3D5-97FC8752F6D6}"/>
          </ac:spMkLst>
        </pc:spChg>
        <pc:picChg chg="add del mod">
          <ac:chgData name="Rafael Kuffner dos Anjos" userId="3925196f-71a7-46bf-baee-ed570243f2ce" providerId="ADAL" clId="{28545910-4CE6-4E50-9958-D32716F58BB7}" dt="2021-10-01T10:52:22.141" v="583"/>
          <ac:picMkLst>
            <pc:docMk/>
            <pc:sldMk cId="2722170457" sldId="353"/>
            <ac:picMk id="4" creationId="{DABC8394-4E57-4FD8-A2A7-140C4AFC4492}"/>
          </ac:picMkLst>
        </pc:picChg>
        <pc:picChg chg="add mod">
          <ac:chgData name="Rafael Kuffner dos Anjos" userId="3925196f-71a7-46bf-baee-ed570243f2ce" providerId="ADAL" clId="{28545910-4CE6-4E50-9958-D32716F58BB7}" dt="2021-10-01T10:52:32.791" v="587" actId="26606"/>
          <ac:picMkLst>
            <pc:docMk/>
            <pc:sldMk cId="2722170457" sldId="353"/>
            <ac:picMk id="7170" creationId="{C9497BB7-95DC-402F-98AF-1984A19045DF}"/>
          </ac:picMkLst>
        </pc:picChg>
      </pc:sldChg>
      <pc:sldChg chg="addSp delSp modSp new mod setBg">
        <pc:chgData name="Rafael Kuffner dos Anjos" userId="3925196f-71a7-46bf-baee-ed570243f2ce" providerId="ADAL" clId="{28545910-4CE6-4E50-9958-D32716F58BB7}" dt="2021-10-01T10:35:51.781" v="390"/>
        <pc:sldMkLst>
          <pc:docMk/>
          <pc:sldMk cId="1645426798" sldId="354"/>
        </pc:sldMkLst>
        <pc:spChg chg="mod">
          <ac:chgData name="Rafael Kuffner dos Anjos" userId="3925196f-71a7-46bf-baee-ed570243f2ce" providerId="ADAL" clId="{28545910-4CE6-4E50-9958-D32716F58BB7}" dt="2021-10-01T09:40:51.394" v="386" actId="26606"/>
          <ac:spMkLst>
            <pc:docMk/>
            <pc:sldMk cId="1645426798" sldId="354"/>
            <ac:spMk id="2" creationId="{ED5975F0-18FE-485C-B860-69198257F7AB}"/>
          </ac:spMkLst>
        </pc:spChg>
        <pc:spChg chg="del mod">
          <ac:chgData name="Rafael Kuffner dos Anjos" userId="3925196f-71a7-46bf-baee-ed570243f2ce" providerId="ADAL" clId="{28545910-4CE6-4E50-9958-D32716F58BB7}" dt="2021-10-01T09:40:51.394" v="386" actId="26606"/>
          <ac:spMkLst>
            <pc:docMk/>
            <pc:sldMk cId="1645426798" sldId="354"/>
            <ac:spMk id="3" creationId="{980A52E8-F908-4560-B020-D19AF409E2AF}"/>
          </ac:spMkLst>
        </pc:spChg>
        <pc:spChg chg="add mod">
          <ac:chgData name="Rafael Kuffner dos Anjos" userId="3925196f-71a7-46bf-baee-ed570243f2ce" providerId="ADAL" clId="{28545910-4CE6-4E50-9958-D32716F58BB7}" dt="2021-10-01T10:35:51.781" v="390"/>
          <ac:spMkLst>
            <pc:docMk/>
            <pc:sldMk cId="1645426798" sldId="354"/>
            <ac:spMk id="6" creationId="{A290F321-F513-4777-A5F9-EF91B0C02A82}"/>
          </ac:spMkLst>
        </pc:spChg>
        <pc:spChg chg="add">
          <ac:chgData name="Rafael Kuffner dos Anjos" userId="3925196f-71a7-46bf-baee-ed570243f2ce" providerId="ADAL" clId="{28545910-4CE6-4E50-9958-D32716F58BB7}" dt="2021-10-01T09:40:51.394" v="386" actId="26606"/>
          <ac:spMkLst>
            <pc:docMk/>
            <pc:sldMk cId="1645426798" sldId="354"/>
            <ac:spMk id="9" creationId="{B819A166-7571-4003-A6B8-B62034C3ED30}"/>
          </ac:spMkLst>
        </pc:spChg>
        <pc:graphicFrameChg chg="add">
          <ac:chgData name="Rafael Kuffner dos Anjos" userId="3925196f-71a7-46bf-baee-ed570243f2ce" providerId="ADAL" clId="{28545910-4CE6-4E50-9958-D32716F58BB7}" dt="2021-10-01T09:40:51.394" v="386" actId="26606"/>
          <ac:graphicFrameMkLst>
            <pc:docMk/>
            <pc:sldMk cId="1645426798" sldId="354"/>
            <ac:graphicFrameMk id="5" creationId="{398ACE9D-EA6F-4C97-84FC-AF1E277B0E62}"/>
          </ac:graphicFrameMkLst>
        </pc:graphicFrameChg>
      </pc:sldChg>
      <pc:sldChg chg="addSp delSp modSp new mod setBg setClrOvrMap">
        <pc:chgData name="Rafael Kuffner dos Anjos" userId="3925196f-71a7-46bf-baee-ed570243f2ce" providerId="ADAL" clId="{28545910-4CE6-4E50-9958-D32716F58BB7}" dt="2021-10-01T09:40:42.384" v="385" actId="26606"/>
        <pc:sldMkLst>
          <pc:docMk/>
          <pc:sldMk cId="2197570647" sldId="355"/>
        </pc:sldMkLst>
        <pc:spChg chg="mod">
          <ac:chgData name="Rafael Kuffner dos Anjos" userId="3925196f-71a7-46bf-baee-ed570243f2ce" providerId="ADAL" clId="{28545910-4CE6-4E50-9958-D32716F58BB7}" dt="2021-10-01T09:40:42.384" v="385" actId="26606"/>
          <ac:spMkLst>
            <pc:docMk/>
            <pc:sldMk cId="2197570647" sldId="355"/>
            <ac:spMk id="2" creationId="{9DCCD3D0-2AAA-4ECD-9AEC-126CE81D2096}"/>
          </ac:spMkLst>
        </pc:spChg>
        <pc:spChg chg="mod">
          <ac:chgData name="Rafael Kuffner dos Anjos" userId="3925196f-71a7-46bf-baee-ed570243f2ce" providerId="ADAL" clId="{28545910-4CE6-4E50-9958-D32716F58BB7}" dt="2021-10-01T09:40:42.384" v="385" actId="26606"/>
          <ac:spMkLst>
            <pc:docMk/>
            <pc:sldMk cId="2197570647" sldId="355"/>
            <ac:spMk id="3" creationId="{493B73DF-5930-4DBD-8027-08BC35E43E9E}"/>
          </ac:spMkLst>
        </pc:spChg>
        <pc:spChg chg="add del">
          <ac:chgData name="Rafael Kuffner dos Anjos" userId="3925196f-71a7-46bf-baee-ed570243f2ce" providerId="ADAL" clId="{28545910-4CE6-4E50-9958-D32716F58BB7}" dt="2021-10-01T09:38:02.268" v="149" actId="22"/>
          <ac:spMkLst>
            <pc:docMk/>
            <pc:sldMk cId="2197570647" sldId="355"/>
            <ac:spMk id="5" creationId="{10EFBBCD-C050-4EB4-9B13-36D56838AE5D}"/>
          </ac:spMkLst>
        </pc:spChg>
        <pc:spChg chg="add">
          <ac:chgData name="Rafael Kuffner dos Anjos" userId="3925196f-71a7-46bf-baee-ed570243f2ce" providerId="ADAL" clId="{28545910-4CE6-4E50-9958-D32716F58BB7}" dt="2021-10-01T09:40:42.384" v="385" actId="26606"/>
          <ac:spMkLst>
            <pc:docMk/>
            <pc:sldMk cId="2197570647" sldId="355"/>
            <ac:spMk id="8" creationId="{7CB4857B-ED7C-444D-9F04-2F885114A1C2}"/>
          </ac:spMkLst>
        </pc:spChg>
        <pc:spChg chg="add del">
          <ac:chgData name="Rafael Kuffner dos Anjos" userId="3925196f-71a7-46bf-baee-ed570243f2ce" providerId="ADAL" clId="{28545910-4CE6-4E50-9958-D32716F58BB7}" dt="2021-10-01T09:40:35.900" v="382" actId="26606"/>
          <ac:spMkLst>
            <pc:docMk/>
            <pc:sldMk cId="2197570647" sldId="355"/>
            <ac:spMk id="9" creationId="{9AA72BD9-2C5A-4EDC-931F-5AA08EACA0F3}"/>
          </ac:spMkLst>
        </pc:spChg>
        <pc:spChg chg="add">
          <ac:chgData name="Rafael Kuffner dos Anjos" userId="3925196f-71a7-46bf-baee-ed570243f2ce" providerId="ADAL" clId="{28545910-4CE6-4E50-9958-D32716F58BB7}" dt="2021-10-01T09:40:42.384" v="385" actId="26606"/>
          <ac:spMkLst>
            <pc:docMk/>
            <pc:sldMk cId="2197570647" sldId="355"/>
            <ac:spMk id="10" creationId="{D18046FB-44EA-4FD8-A585-EA09A319B2D0}"/>
          </ac:spMkLst>
        </pc:spChg>
        <pc:spChg chg="add del">
          <ac:chgData name="Rafael Kuffner dos Anjos" userId="3925196f-71a7-46bf-baee-ed570243f2ce" providerId="ADAL" clId="{28545910-4CE6-4E50-9958-D32716F58BB7}" dt="2021-10-01T09:40:35.900" v="382" actId="26606"/>
          <ac:spMkLst>
            <pc:docMk/>
            <pc:sldMk cId="2197570647" sldId="355"/>
            <ac:spMk id="11" creationId="{DD3981AC-7B61-4947-BCF3-F7AA7FA385B9}"/>
          </ac:spMkLst>
        </pc:spChg>
        <pc:spChg chg="add">
          <ac:chgData name="Rafael Kuffner dos Anjos" userId="3925196f-71a7-46bf-baee-ed570243f2ce" providerId="ADAL" clId="{28545910-4CE6-4E50-9958-D32716F58BB7}" dt="2021-10-01T09:40:42.384" v="385" actId="26606"/>
          <ac:spMkLst>
            <pc:docMk/>
            <pc:sldMk cId="2197570647" sldId="355"/>
            <ac:spMk id="12" creationId="{479F5F2B-8B58-4140-AE6A-51F6C67B18D9}"/>
          </ac:spMkLst>
        </pc:spChg>
        <pc:spChg chg="add del">
          <ac:chgData name="Rafael Kuffner dos Anjos" userId="3925196f-71a7-46bf-baee-ed570243f2ce" providerId="ADAL" clId="{28545910-4CE6-4E50-9958-D32716F58BB7}" dt="2021-10-01T09:40:35.900" v="382" actId="26606"/>
          <ac:spMkLst>
            <pc:docMk/>
            <pc:sldMk cId="2197570647" sldId="355"/>
            <ac:spMk id="13" creationId="{55D4142C-5077-457F-A6AD-3FECFDB39685}"/>
          </ac:spMkLst>
        </pc:spChg>
        <pc:spChg chg="add del">
          <ac:chgData name="Rafael Kuffner dos Anjos" userId="3925196f-71a7-46bf-baee-ed570243f2ce" providerId="ADAL" clId="{28545910-4CE6-4E50-9958-D32716F58BB7}" dt="2021-10-01T09:40:35.900" v="382" actId="26606"/>
          <ac:spMkLst>
            <pc:docMk/>
            <pc:sldMk cId="2197570647" sldId="355"/>
            <ac:spMk id="15" creationId="{7A5F0580-5EE9-419F-96EE-B6529EF6E7D0}"/>
          </ac:spMkLst>
        </pc:spChg>
        <pc:spChg chg="add del">
          <ac:chgData name="Rafael Kuffner dos Anjos" userId="3925196f-71a7-46bf-baee-ed570243f2ce" providerId="ADAL" clId="{28545910-4CE6-4E50-9958-D32716F58BB7}" dt="2021-10-01T09:40:42.379" v="384" actId="26606"/>
          <ac:spMkLst>
            <pc:docMk/>
            <pc:sldMk cId="2197570647" sldId="355"/>
            <ac:spMk id="17" creationId="{C5E6CFF1-2F42-4E10-9A97-F116F46F53FE}"/>
          </ac:spMkLst>
        </pc:spChg>
        <pc:picChg chg="add del">
          <ac:chgData name="Rafael Kuffner dos Anjos" userId="3925196f-71a7-46bf-baee-ed570243f2ce" providerId="ADAL" clId="{28545910-4CE6-4E50-9958-D32716F58BB7}" dt="2021-10-01T09:40:35.900" v="382" actId="26606"/>
          <ac:picMkLst>
            <pc:docMk/>
            <pc:sldMk cId="2197570647" sldId="355"/>
            <ac:picMk id="6" creationId="{C3FC3E6B-F5A5-430E-9403-64B3E6030069}"/>
          </ac:picMkLst>
        </pc:picChg>
        <pc:picChg chg="add del">
          <ac:chgData name="Rafael Kuffner dos Anjos" userId="3925196f-71a7-46bf-baee-ed570243f2ce" providerId="ADAL" clId="{28545910-4CE6-4E50-9958-D32716F58BB7}" dt="2021-10-01T09:40:42.379" v="384" actId="26606"/>
          <ac:picMkLst>
            <pc:docMk/>
            <pc:sldMk cId="2197570647" sldId="355"/>
            <ac:picMk id="18" creationId="{6AE2E300-A5DC-4628-8FE4-CFD4718CB390}"/>
          </ac:picMkLst>
        </pc:picChg>
        <pc:cxnChg chg="add del">
          <ac:chgData name="Rafael Kuffner dos Anjos" userId="3925196f-71a7-46bf-baee-ed570243f2ce" providerId="ADAL" clId="{28545910-4CE6-4E50-9958-D32716F58BB7}" dt="2021-10-01T09:40:42.379" v="384" actId="26606"/>
          <ac:cxnSpMkLst>
            <pc:docMk/>
            <pc:sldMk cId="2197570647" sldId="355"/>
            <ac:cxnSpMk id="19" creationId="{67182200-4859-4C8D-BCBB-55B245C28BA3}"/>
          </ac:cxnSpMkLst>
        </pc:cxnChg>
      </pc:sldChg>
      <pc:sldChg chg="modSp new mod">
        <pc:chgData name="Rafael Kuffner dos Anjos" userId="3925196f-71a7-46bf-baee-ed570243f2ce" providerId="ADAL" clId="{28545910-4CE6-4E50-9958-D32716F58BB7}" dt="2021-10-01T12:29:56.577" v="876" actId="20577"/>
        <pc:sldMkLst>
          <pc:docMk/>
          <pc:sldMk cId="1893747250" sldId="356"/>
        </pc:sldMkLst>
        <pc:spChg chg="mod">
          <ac:chgData name="Rafael Kuffner dos Anjos" userId="3925196f-71a7-46bf-baee-ed570243f2ce" providerId="ADAL" clId="{28545910-4CE6-4E50-9958-D32716F58BB7}" dt="2021-10-01T10:39:23.109" v="421" actId="20577"/>
          <ac:spMkLst>
            <pc:docMk/>
            <pc:sldMk cId="1893747250" sldId="356"/>
            <ac:spMk id="2" creationId="{15C2E059-0CA1-4AB2-B2E8-2BD3145069A2}"/>
          </ac:spMkLst>
        </pc:spChg>
        <pc:spChg chg="mod">
          <ac:chgData name="Rafael Kuffner dos Anjos" userId="3925196f-71a7-46bf-baee-ed570243f2ce" providerId="ADAL" clId="{28545910-4CE6-4E50-9958-D32716F58BB7}" dt="2021-10-01T12:29:56.577" v="876" actId="20577"/>
          <ac:spMkLst>
            <pc:docMk/>
            <pc:sldMk cId="1893747250" sldId="356"/>
            <ac:spMk id="3" creationId="{E4E50C8E-E81C-46F4-8D29-DDC636FC4579}"/>
          </ac:spMkLst>
        </pc:spChg>
      </pc:sldChg>
      <pc:sldChg chg="new del">
        <pc:chgData name="Rafael Kuffner dos Anjos" userId="3925196f-71a7-46bf-baee-ed570243f2ce" providerId="ADAL" clId="{28545910-4CE6-4E50-9958-D32716F58BB7}" dt="2021-10-01T10:33:22.204" v="388" actId="47"/>
        <pc:sldMkLst>
          <pc:docMk/>
          <pc:sldMk cId="3028576534" sldId="35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4C3D5-86F0-465D-B0D2-32F52E37592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38949A3-66BE-462D-8CF5-487FC29201CC}">
      <dgm:prSet/>
      <dgm:spPr/>
      <dgm:t>
        <a:bodyPr/>
        <a:lstStyle/>
        <a:p>
          <a:r>
            <a:rPr lang="pt-PT"/>
            <a:t>What is a shader</a:t>
          </a:r>
          <a:endParaRPr lang="en-US"/>
        </a:p>
      </dgm:t>
    </dgm:pt>
    <dgm:pt modelId="{D7A64248-0682-4297-A7E3-0D42B5326132}" type="parTrans" cxnId="{B4A2D299-BCA3-4B25-91C4-39A7888D7330}">
      <dgm:prSet/>
      <dgm:spPr/>
      <dgm:t>
        <a:bodyPr/>
        <a:lstStyle/>
        <a:p>
          <a:endParaRPr lang="en-US"/>
        </a:p>
      </dgm:t>
    </dgm:pt>
    <dgm:pt modelId="{3DBDAFC3-E5AF-4AAD-A5DE-35844B73B156}" type="sibTrans" cxnId="{B4A2D299-BCA3-4B25-91C4-39A7888D7330}">
      <dgm:prSet/>
      <dgm:spPr/>
      <dgm:t>
        <a:bodyPr/>
        <a:lstStyle/>
        <a:p>
          <a:endParaRPr lang="en-US"/>
        </a:p>
      </dgm:t>
    </dgm:pt>
    <dgm:pt modelId="{11761B13-F0E2-412F-A0EC-07F75CF63CE0}">
      <dgm:prSet/>
      <dgm:spPr/>
      <dgm:t>
        <a:bodyPr/>
        <a:lstStyle/>
        <a:p>
          <a:r>
            <a:rPr lang="pt-PT"/>
            <a:t>Shader stages</a:t>
          </a:r>
          <a:endParaRPr lang="en-US"/>
        </a:p>
      </dgm:t>
    </dgm:pt>
    <dgm:pt modelId="{6747658F-3C5D-41B6-AB84-A0DB7819D33B}" type="parTrans" cxnId="{D8DF4501-2BEC-4E00-ABE5-FF7CCEFF3DC4}">
      <dgm:prSet/>
      <dgm:spPr/>
      <dgm:t>
        <a:bodyPr/>
        <a:lstStyle/>
        <a:p>
          <a:endParaRPr lang="en-US"/>
        </a:p>
      </dgm:t>
    </dgm:pt>
    <dgm:pt modelId="{C412313F-A592-4C40-B917-490A4A3DBA03}" type="sibTrans" cxnId="{D8DF4501-2BEC-4E00-ABE5-FF7CCEFF3DC4}">
      <dgm:prSet/>
      <dgm:spPr/>
      <dgm:t>
        <a:bodyPr/>
        <a:lstStyle/>
        <a:p>
          <a:endParaRPr lang="en-US"/>
        </a:p>
      </dgm:t>
    </dgm:pt>
    <dgm:pt modelId="{63B8FD7E-DE90-40E5-AB00-9D1962EF56A5}">
      <dgm:prSet/>
      <dgm:spPr/>
      <dgm:t>
        <a:bodyPr/>
        <a:lstStyle/>
        <a:p>
          <a:r>
            <a:rPr lang="pt-PT"/>
            <a:t>Writing a shader</a:t>
          </a:r>
          <a:endParaRPr lang="en-US"/>
        </a:p>
      </dgm:t>
    </dgm:pt>
    <dgm:pt modelId="{112CD7BE-EB63-4264-95F8-B66C67851E51}" type="parTrans" cxnId="{B002FF3A-83A1-4A2B-B554-862B98EC51CC}">
      <dgm:prSet/>
      <dgm:spPr/>
      <dgm:t>
        <a:bodyPr/>
        <a:lstStyle/>
        <a:p>
          <a:endParaRPr lang="en-US"/>
        </a:p>
      </dgm:t>
    </dgm:pt>
    <dgm:pt modelId="{37215627-37E3-4766-AADC-A9C6C61C3027}" type="sibTrans" cxnId="{B002FF3A-83A1-4A2B-B554-862B98EC51CC}">
      <dgm:prSet/>
      <dgm:spPr/>
      <dgm:t>
        <a:bodyPr/>
        <a:lstStyle/>
        <a:p>
          <a:endParaRPr lang="en-US"/>
        </a:p>
      </dgm:t>
    </dgm:pt>
    <dgm:pt modelId="{0ADD391B-A7EB-4820-8FBA-4BDFBA52A93E}" type="pres">
      <dgm:prSet presAssocID="{FD84C3D5-86F0-465D-B0D2-32F52E375929}" presName="root" presStyleCnt="0">
        <dgm:presLayoutVars>
          <dgm:dir/>
          <dgm:resizeHandles val="exact"/>
        </dgm:presLayoutVars>
      </dgm:prSet>
      <dgm:spPr/>
    </dgm:pt>
    <dgm:pt modelId="{4C2268EE-DD60-42FD-90BD-DF701E53B8CA}" type="pres">
      <dgm:prSet presAssocID="{038949A3-66BE-462D-8CF5-487FC29201CC}" presName="compNode" presStyleCnt="0"/>
      <dgm:spPr/>
    </dgm:pt>
    <dgm:pt modelId="{1C79931E-BA44-42F5-A010-67B1FA83988F}" type="pres">
      <dgm:prSet presAssocID="{038949A3-66BE-462D-8CF5-487FC29201CC}" presName="bgRect" presStyleLbl="bgShp" presStyleIdx="0" presStyleCnt="3"/>
      <dgm:spPr/>
    </dgm:pt>
    <dgm:pt modelId="{AB7085B9-8A77-4F3C-9DE7-647A40212C7B}" type="pres">
      <dgm:prSet presAssocID="{038949A3-66BE-462D-8CF5-487FC29201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uarda-chuva"/>
        </a:ext>
      </dgm:extLst>
    </dgm:pt>
    <dgm:pt modelId="{33001104-6C23-421C-ABD1-A6E59580602A}" type="pres">
      <dgm:prSet presAssocID="{038949A3-66BE-462D-8CF5-487FC29201CC}" presName="spaceRect" presStyleCnt="0"/>
      <dgm:spPr/>
    </dgm:pt>
    <dgm:pt modelId="{625B6080-C983-4CA4-A6CD-762D5E0B8F99}" type="pres">
      <dgm:prSet presAssocID="{038949A3-66BE-462D-8CF5-487FC29201CC}" presName="parTx" presStyleLbl="revTx" presStyleIdx="0" presStyleCnt="3">
        <dgm:presLayoutVars>
          <dgm:chMax val="0"/>
          <dgm:chPref val="0"/>
        </dgm:presLayoutVars>
      </dgm:prSet>
      <dgm:spPr/>
    </dgm:pt>
    <dgm:pt modelId="{D0F3A13C-A6A0-44FF-912A-DF6C5038D8FC}" type="pres">
      <dgm:prSet presAssocID="{3DBDAFC3-E5AF-4AAD-A5DE-35844B73B156}" presName="sibTrans" presStyleCnt="0"/>
      <dgm:spPr/>
    </dgm:pt>
    <dgm:pt modelId="{2468BE22-A56A-4811-9C81-39FF5CE8101F}" type="pres">
      <dgm:prSet presAssocID="{11761B13-F0E2-412F-A0EC-07F75CF63CE0}" presName="compNode" presStyleCnt="0"/>
      <dgm:spPr/>
    </dgm:pt>
    <dgm:pt modelId="{B6469E3F-C84A-43B2-9DC9-50691E517D3C}" type="pres">
      <dgm:prSet presAssocID="{11761B13-F0E2-412F-A0EC-07F75CF63CE0}" presName="bgRect" presStyleLbl="bgShp" presStyleIdx="1" presStyleCnt="3"/>
      <dgm:spPr/>
    </dgm:pt>
    <dgm:pt modelId="{1C183370-C6CF-405D-80AA-6B9E78D8DD8F}" type="pres">
      <dgm:prSet presAssocID="{11761B13-F0E2-412F-A0EC-07F75CF63C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89E36AC7-3614-47A4-873E-008D878387EF}" type="pres">
      <dgm:prSet presAssocID="{11761B13-F0E2-412F-A0EC-07F75CF63CE0}" presName="spaceRect" presStyleCnt="0"/>
      <dgm:spPr/>
    </dgm:pt>
    <dgm:pt modelId="{3EC6ADE7-4730-4FA6-9743-FABC9DDCA788}" type="pres">
      <dgm:prSet presAssocID="{11761B13-F0E2-412F-A0EC-07F75CF63CE0}" presName="parTx" presStyleLbl="revTx" presStyleIdx="1" presStyleCnt="3">
        <dgm:presLayoutVars>
          <dgm:chMax val="0"/>
          <dgm:chPref val="0"/>
        </dgm:presLayoutVars>
      </dgm:prSet>
      <dgm:spPr/>
    </dgm:pt>
    <dgm:pt modelId="{C766643D-DA78-4ADF-9F09-275C74975C50}" type="pres">
      <dgm:prSet presAssocID="{C412313F-A592-4C40-B917-490A4A3DBA03}" presName="sibTrans" presStyleCnt="0"/>
      <dgm:spPr/>
    </dgm:pt>
    <dgm:pt modelId="{C27FCA35-8A65-41C5-B053-1E0927271887}" type="pres">
      <dgm:prSet presAssocID="{63B8FD7E-DE90-40E5-AB00-9D1962EF56A5}" presName="compNode" presStyleCnt="0"/>
      <dgm:spPr/>
    </dgm:pt>
    <dgm:pt modelId="{899856EE-46BD-4FA4-B1DE-84F619C6F8C8}" type="pres">
      <dgm:prSet presAssocID="{63B8FD7E-DE90-40E5-AB00-9D1962EF56A5}" presName="bgRect" presStyleLbl="bgShp" presStyleIdx="2" presStyleCnt="3"/>
      <dgm:spPr/>
    </dgm:pt>
    <dgm:pt modelId="{B54EC035-2A0A-44A3-85D6-2EBDC4F2EA3D}" type="pres">
      <dgm:prSet presAssocID="{63B8FD7E-DE90-40E5-AB00-9D1962EF56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"/>
        </a:ext>
      </dgm:extLst>
    </dgm:pt>
    <dgm:pt modelId="{0CD682F5-2C88-4A6F-BB21-B391ADE466B8}" type="pres">
      <dgm:prSet presAssocID="{63B8FD7E-DE90-40E5-AB00-9D1962EF56A5}" presName="spaceRect" presStyleCnt="0"/>
      <dgm:spPr/>
    </dgm:pt>
    <dgm:pt modelId="{EBECC634-DFFC-42A1-86ED-357B9988B239}" type="pres">
      <dgm:prSet presAssocID="{63B8FD7E-DE90-40E5-AB00-9D1962EF56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8DF4501-2BEC-4E00-ABE5-FF7CCEFF3DC4}" srcId="{FD84C3D5-86F0-465D-B0D2-32F52E375929}" destId="{11761B13-F0E2-412F-A0EC-07F75CF63CE0}" srcOrd="1" destOrd="0" parTransId="{6747658F-3C5D-41B6-AB84-A0DB7819D33B}" sibTransId="{C412313F-A592-4C40-B917-490A4A3DBA03}"/>
    <dgm:cxn modelId="{78275B22-99A9-4D64-8737-9EA51920EA21}" type="presOf" srcId="{FD84C3D5-86F0-465D-B0D2-32F52E375929}" destId="{0ADD391B-A7EB-4820-8FBA-4BDFBA52A93E}" srcOrd="0" destOrd="0" presId="urn:microsoft.com/office/officeart/2018/2/layout/IconVerticalSolidList"/>
    <dgm:cxn modelId="{6DB7A724-8B46-4A5E-9BE3-BBD2511A523B}" type="presOf" srcId="{11761B13-F0E2-412F-A0EC-07F75CF63CE0}" destId="{3EC6ADE7-4730-4FA6-9743-FABC9DDCA788}" srcOrd="0" destOrd="0" presId="urn:microsoft.com/office/officeart/2018/2/layout/IconVerticalSolidList"/>
    <dgm:cxn modelId="{B002FF3A-83A1-4A2B-B554-862B98EC51CC}" srcId="{FD84C3D5-86F0-465D-B0D2-32F52E375929}" destId="{63B8FD7E-DE90-40E5-AB00-9D1962EF56A5}" srcOrd="2" destOrd="0" parTransId="{112CD7BE-EB63-4264-95F8-B66C67851E51}" sibTransId="{37215627-37E3-4766-AADC-A9C6C61C3027}"/>
    <dgm:cxn modelId="{B4A2D299-BCA3-4B25-91C4-39A7888D7330}" srcId="{FD84C3D5-86F0-465D-B0D2-32F52E375929}" destId="{038949A3-66BE-462D-8CF5-487FC29201CC}" srcOrd="0" destOrd="0" parTransId="{D7A64248-0682-4297-A7E3-0D42B5326132}" sibTransId="{3DBDAFC3-E5AF-4AAD-A5DE-35844B73B156}"/>
    <dgm:cxn modelId="{4963ADCF-792B-4C5D-BEC9-0C2A6039FE22}" type="presOf" srcId="{63B8FD7E-DE90-40E5-AB00-9D1962EF56A5}" destId="{EBECC634-DFFC-42A1-86ED-357B9988B239}" srcOrd="0" destOrd="0" presId="urn:microsoft.com/office/officeart/2018/2/layout/IconVerticalSolidList"/>
    <dgm:cxn modelId="{105CAAD3-483F-4B41-8406-E0721ABE7143}" type="presOf" srcId="{038949A3-66BE-462D-8CF5-487FC29201CC}" destId="{625B6080-C983-4CA4-A6CD-762D5E0B8F99}" srcOrd="0" destOrd="0" presId="urn:microsoft.com/office/officeart/2018/2/layout/IconVerticalSolidList"/>
    <dgm:cxn modelId="{6D732EC9-1C46-407A-BC9F-77AD0D853D1A}" type="presParOf" srcId="{0ADD391B-A7EB-4820-8FBA-4BDFBA52A93E}" destId="{4C2268EE-DD60-42FD-90BD-DF701E53B8CA}" srcOrd="0" destOrd="0" presId="urn:microsoft.com/office/officeart/2018/2/layout/IconVerticalSolidList"/>
    <dgm:cxn modelId="{463F9A18-77F5-4CD0-B8D3-0630EA2CC926}" type="presParOf" srcId="{4C2268EE-DD60-42FD-90BD-DF701E53B8CA}" destId="{1C79931E-BA44-42F5-A010-67B1FA83988F}" srcOrd="0" destOrd="0" presId="urn:microsoft.com/office/officeart/2018/2/layout/IconVerticalSolidList"/>
    <dgm:cxn modelId="{952AB257-6BC7-4CF1-A1E8-15AD83856A04}" type="presParOf" srcId="{4C2268EE-DD60-42FD-90BD-DF701E53B8CA}" destId="{AB7085B9-8A77-4F3C-9DE7-647A40212C7B}" srcOrd="1" destOrd="0" presId="urn:microsoft.com/office/officeart/2018/2/layout/IconVerticalSolidList"/>
    <dgm:cxn modelId="{6C6A9DB9-0FB0-4877-B61C-42CA6C12B870}" type="presParOf" srcId="{4C2268EE-DD60-42FD-90BD-DF701E53B8CA}" destId="{33001104-6C23-421C-ABD1-A6E59580602A}" srcOrd="2" destOrd="0" presId="urn:microsoft.com/office/officeart/2018/2/layout/IconVerticalSolidList"/>
    <dgm:cxn modelId="{7EF384D5-0A0B-4D4E-8B76-6E29C0D7AD76}" type="presParOf" srcId="{4C2268EE-DD60-42FD-90BD-DF701E53B8CA}" destId="{625B6080-C983-4CA4-A6CD-762D5E0B8F99}" srcOrd="3" destOrd="0" presId="urn:microsoft.com/office/officeart/2018/2/layout/IconVerticalSolidList"/>
    <dgm:cxn modelId="{8F931915-C526-4B99-8E31-8BBAE18E3BE3}" type="presParOf" srcId="{0ADD391B-A7EB-4820-8FBA-4BDFBA52A93E}" destId="{D0F3A13C-A6A0-44FF-912A-DF6C5038D8FC}" srcOrd="1" destOrd="0" presId="urn:microsoft.com/office/officeart/2018/2/layout/IconVerticalSolidList"/>
    <dgm:cxn modelId="{7DB320A1-540C-425D-A889-5EAAC739C4F8}" type="presParOf" srcId="{0ADD391B-A7EB-4820-8FBA-4BDFBA52A93E}" destId="{2468BE22-A56A-4811-9C81-39FF5CE8101F}" srcOrd="2" destOrd="0" presId="urn:microsoft.com/office/officeart/2018/2/layout/IconVerticalSolidList"/>
    <dgm:cxn modelId="{0ED334F1-32A8-4C39-8EE9-023507C8C58F}" type="presParOf" srcId="{2468BE22-A56A-4811-9C81-39FF5CE8101F}" destId="{B6469E3F-C84A-43B2-9DC9-50691E517D3C}" srcOrd="0" destOrd="0" presId="urn:microsoft.com/office/officeart/2018/2/layout/IconVerticalSolidList"/>
    <dgm:cxn modelId="{64C25911-56A5-4622-88A3-16CC2A34C763}" type="presParOf" srcId="{2468BE22-A56A-4811-9C81-39FF5CE8101F}" destId="{1C183370-C6CF-405D-80AA-6B9E78D8DD8F}" srcOrd="1" destOrd="0" presId="urn:microsoft.com/office/officeart/2018/2/layout/IconVerticalSolidList"/>
    <dgm:cxn modelId="{AE1BB5F4-43D8-4860-9D03-13A133C75025}" type="presParOf" srcId="{2468BE22-A56A-4811-9C81-39FF5CE8101F}" destId="{89E36AC7-3614-47A4-873E-008D878387EF}" srcOrd="2" destOrd="0" presId="urn:microsoft.com/office/officeart/2018/2/layout/IconVerticalSolidList"/>
    <dgm:cxn modelId="{E9D88C0D-BDA9-474D-926F-FCA600E7712F}" type="presParOf" srcId="{2468BE22-A56A-4811-9C81-39FF5CE8101F}" destId="{3EC6ADE7-4730-4FA6-9743-FABC9DDCA788}" srcOrd="3" destOrd="0" presId="urn:microsoft.com/office/officeart/2018/2/layout/IconVerticalSolidList"/>
    <dgm:cxn modelId="{75C82235-4743-415F-BA11-398FF85A5525}" type="presParOf" srcId="{0ADD391B-A7EB-4820-8FBA-4BDFBA52A93E}" destId="{C766643D-DA78-4ADF-9F09-275C74975C50}" srcOrd="3" destOrd="0" presId="urn:microsoft.com/office/officeart/2018/2/layout/IconVerticalSolidList"/>
    <dgm:cxn modelId="{B0B695A7-6C81-434B-958E-B1BCD8480432}" type="presParOf" srcId="{0ADD391B-A7EB-4820-8FBA-4BDFBA52A93E}" destId="{C27FCA35-8A65-41C5-B053-1E0927271887}" srcOrd="4" destOrd="0" presId="urn:microsoft.com/office/officeart/2018/2/layout/IconVerticalSolidList"/>
    <dgm:cxn modelId="{5ACC095F-457A-49A6-A081-87E4A324F0E9}" type="presParOf" srcId="{C27FCA35-8A65-41C5-B053-1E0927271887}" destId="{899856EE-46BD-4FA4-B1DE-84F619C6F8C8}" srcOrd="0" destOrd="0" presId="urn:microsoft.com/office/officeart/2018/2/layout/IconVerticalSolidList"/>
    <dgm:cxn modelId="{DD326C48-38E7-42BF-A2B9-65690B88F7C5}" type="presParOf" srcId="{C27FCA35-8A65-41C5-B053-1E0927271887}" destId="{B54EC035-2A0A-44A3-85D6-2EBDC4F2EA3D}" srcOrd="1" destOrd="0" presId="urn:microsoft.com/office/officeart/2018/2/layout/IconVerticalSolidList"/>
    <dgm:cxn modelId="{812DE084-AE9A-46B7-ABBC-06950C9BC7D4}" type="presParOf" srcId="{C27FCA35-8A65-41C5-B053-1E0927271887}" destId="{0CD682F5-2C88-4A6F-BB21-B391ADE466B8}" srcOrd="2" destOrd="0" presId="urn:microsoft.com/office/officeart/2018/2/layout/IconVerticalSolidList"/>
    <dgm:cxn modelId="{00681977-E9DC-4A2B-B2D0-57F816D755E5}" type="presParOf" srcId="{C27FCA35-8A65-41C5-B053-1E0927271887}" destId="{EBECC634-DFFC-42A1-86ED-357B9988B2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FEB36-7994-47C9-85ED-5860D10781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42BF7E-2BFE-4B43-94F5-61EDDD75053A}">
      <dgm:prSet/>
      <dgm:spPr/>
      <dgm:t>
        <a:bodyPr/>
        <a:lstStyle/>
        <a:p>
          <a:r>
            <a:rPr lang="en-US"/>
            <a:t>A shader is therefore just a small program with a main() routine, known as an entry point</a:t>
          </a:r>
        </a:p>
      </dgm:t>
    </dgm:pt>
    <dgm:pt modelId="{30077695-AC5E-4B6E-8A10-A74AC8E82270}" type="parTrans" cxnId="{013EB256-A54F-4DAA-8C63-7C2E4DAE2CDB}">
      <dgm:prSet/>
      <dgm:spPr/>
      <dgm:t>
        <a:bodyPr/>
        <a:lstStyle/>
        <a:p>
          <a:endParaRPr lang="en-US"/>
        </a:p>
      </dgm:t>
    </dgm:pt>
    <dgm:pt modelId="{F52686BD-263F-4DAC-BD60-9A6A5CBC39EA}" type="sibTrans" cxnId="{013EB256-A54F-4DAA-8C63-7C2E4DAE2CDB}">
      <dgm:prSet/>
      <dgm:spPr/>
      <dgm:t>
        <a:bodyPr/>
        <a:lstStyle/>
        <a:p>
          <a:endParaRPr lang="en-US"/>
        </a:p>
      </dgm:t>
    </dgm:pt>
    <dgm:pt modelId="{EF7F14DC-D35B-428C-B61F-22B9C0476661}">
      <dgm:prSet/>
      <dgm:spPr/>
      <dgm:t>
        <a:bodyPr/>
        <a:lstStyle/>
        <a:p>
          <a:r>
            <a:rPr lang="en-US"/>
            <a:t>We need to discuss:</a:t>
          </a:r>
        </a:p>
      </dgm:t>
    </dgm:pt>
    <dgm:pt modelId="{DA8EA56B-02F4-4482-8B0B-C67BAF251D43}" type="parTrans" cxnId="{8C72A0C3-FE57-4A00-8D42-BF04A8D27C3D}">
      <dgm:prSet/>
      <dgm:spPr/>
      <dgm:t>
        <a:bodyPr/>
        <a:lstStyle/>
        <a:p>
          <a:endParaRPr lang="en-US"/>
        </a:p>
      </dgm:t>
    </dgm:pt>
    <dgm:pt modelId="{72460CBE-FDAF-474E-B400-26B9714E5C2E}" type="sibTrans" cxnId="{8C72A0C3-FE57-4A00-8D42-BF04A8D27C3D}">
      <dgm:prSet/>
      <dgm:spPr/>
      <dgm:t>
        <a:bodyPr/>
        <a:lstStyle/>
        <a:p>
          <a:endParaRPr lang="en-US"/>
        </a:p>
      </dgm:t>
    </dgm:pt>
    <dgm:pt modelId="{ABD47430-5D24-4BB4-B632-C4A09F595813}">
      <dgm:prSet/>
      <dgm:spPr/>
      <dgm:t>
        <a:bodyPr/>
        <a:lstStyle/>
        <a:p>
          <a:r>
            <a:rPr lang="en-US"/>
            <a:t>Compilation </a:t>
          </a:r>
        </a:p>
      </dgm:t>
    </dgm:pt>
    <dgm:pt modelId="{129DC18D-086C-45B5-8E63-68712B0D9E27}" type="parTrans" cxnId="{C617FEE1-F796-496C-9DD2-BBE610B1F4A8}">
      <dgm:prSet/>
      <dgm:spPr/>
      <dgm:t>
        <a:bodyPr/>
        <a:lstStyle/>
        <a:p>
          <a:endParaRPr lang="en-US"/>
        </a:p>
      </dgm:t>
    </dgm:pt>
    <dgm:pt modelId="{7480B011-E92A-49E3-B01E-3C1C53CC9895}" type="sibTrans" cxnId="{C617FEE1-F796-496C-9DD2-BBE610B1F4A8}">
      <dgm:prSet/>
      <dgm:spPr/>
      <dgm:t>
        <a:bodyPr/>
        <a:lstStyle/>
        <a:p>
          <a:endParaRPr lang="en-US"/>
        </a:p>
      </dgm:t>
    </dgm:pt>
    <dgm:pt modelId="{DBEE7576-4A88-4A42-ADD9-F786509B19F7}">
      <dgm:prSet/>
      <dgm:spPr/>
      <dgm:t>
        <a:bodyPr/>
        <a:lstStyle/>
        <a:p>
          <a:r>
            <a:rPr lang="en-US"/>
            <a:t>Language</a:t>
          </a:r>
        </a:p>
      </dgm:t>
    </dgm:pt>
    <dgm:pt modelId="{BCB9DE83-4DEB-4E53-A7F9-719BD0F54B0F}" type="parTrans" cxnId="{1C3BD91A-BA79-49DE-82A0-880887DBA7B4}">
      <dgm:prSet/>
      <dgm:spPr/>
      <dgm:t>
        <a:bodyPr/>
        <a:lstStyle/>
        <a:p>
          <a:endParaRPr lang="en-US"/>
        </a:p>
      </dgm:t>
    </dgm:pt>
    <dgm:pt modelId="{FE835248-FAB1-4334-9798-EC4B195A1ED7}" type="sibTrans" cxnId="{1C3BD91A-BA79-49DE-82A0-880887DBA7B4}">
      <dgm:prSet/>
      <dgm:spPr/>
      <dgm:t>
        <a:bodyPr/>
        <a:lstStyle/>
        <a:p>
          <a:endParaRPr lang="en-US"/>
        </a:p>
      </dgm:t>
    </dgm:pt>
    <dgm:pt modelId="{8B6744C5-CE47-497B-9521-90E9E12752C2}">
      <dgm:prSet/>
      <dgm:spPr/>
      <dgm:t>
        <a:bodyPr/>
        <a:lstStyle/>
        <a:p>
          <a:r>
            <a:rPr lang="en-US"/>
            <a:t>I/O</a:t>
          </a:r>
        </a:p>
      </dgm:t>
    </dgm:pt>
    <dgm:pt modelId="{70E2443C-9D6A-4EB0-940C-0D95C5CD880C}" type="parTrans" cxnId="{7B64C9A9-C11F-41E2-A322-4DBC4BE5D08A}">
      <dgm:prSet/>
      <dgm:spPr/>
      <dgm:t>
        <a:bodyPr/>
        <a:lstStyle/>
        <a:p>
          <a:endParaRPr lang="en-US"/>
        </a:p>
      </dgm:t>
    </dgm:pt>
    <dgm:pt modelId="{4387EC06-E39D-41BA-83A9-51D54D4F7464}" type="sibTrans" cxnId="{7B64C9A9-C11F-41E2-A322-4DBC4BE5D08A}">
      <dgm:prSet/>
      <dgm:spPr/>
      <dgm:t>
        <a:bodyPr/>
        <a:lstStyle/>
        <a:p>
          <a:endParaRPr lang="en-US"/>
        </a:p>
      </dgm:t>
    </dgm:pt>
    <dgm:pt modelId="{0431EA1E-B5E1-4A9B-88E5-24AF64E19EA0}" type="pres">
      <dgm:prSet presAssocID="{800FEB36-7994-47C9-85ED-5860D10781A4}" presName="root" presStyleCnt="0">
        <dgm:presLayoutVars>
          <dgm:dir/>
          <dgm:resizeHandles val="exact"/>
        </dgm:presLayoutVars>
      </dgm:prSet>
      <dgm:spPr/>
    </dgm:pt>
    <dgm:pt modelId="{CAE13ACE-1DA5-477F-9F30-9EFE26A8733F}" type="pres">
      <dgm:prSet presAssocID="{5542BF7E-2BFE-4B43-94F5-61EDDD75053A}" presName="compNode" presStyleCnt="0"/>
      <dgm:spPr/>
    </dgm:pt>
    <dgm:pt modelId="{91FEF906-1238-4B9B-ABCF-18A12D94E70A}" type="pres">
      <dgm:prSet presAssocID="{5542BF7E-2BFE-4B43-94F5-61EDDD75053A}" presName="bgRect" presStyleLbl="bgShp" presStyleIdx="0" presStyleCnt="2"/>
      <dgm:spPr/>
    </dgm:pt>
    <dgm:pt modelId="{0C76B6D4-9D1C-4BEA-9D12-7CAD741DFA65}" type="pres">
      <dgm:prSet presAssocID="{5542BF7E-2BFE-4B43-94F5-61EDDD7505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la de Aulas"/>
        </a:ext>
      </dgm:extLst>
    </dgm:pt>
    <dgm:pt modelId="{477FB1B2-6620-439E-80D1-2E20A0C6C434}" type="pres">
      <dgm:prSet presAssocID="{5542BF7E-2BFE-4B43-94F5-61EDDD75053A}" presName="spaceRect" presStyleCnt="0"/>
      <dgm:spPr/>
    </dgm:pt>
    <dgm:pt modelId="{5AD5D919-A75F-47B2-9ABB-BE336925A467}" type="pres">
      <dgm:prSet presAssocID="{5542BF7E-2BFE-4B43-94F5-61EDDD75053A}" presName="parTx" presStyleLbl="revTx" presStyleIdx="0" presStyleCnt="3">
        <dgm:presLayoutVars>
          <dgm:chMax val="0"/>
          <dgm:chPref val="0"/>
        </dgm:presLayoutVars>
      </dgm:prSet>
      <dgm:spPr/>
    </dgm:pt>
    <dgm:pt modelId="{2E81659B-26AC-4589-B9C3-13ABDFDDB2B5}" type="pres">
      <dgm:prSet presAssocID="{F52686BD-263F-4DAC-BD60-9A6A5CBC39EA}" presName="sibTrans" presStyleCnt="0"/>
      <dgm:spPr/>
    </dgm:pt>
    <dgm:pt modelId="{4AFA5D1D-9AD0-40F3-A793-F6015648DA09}" type="pres">
      <dgm:prSet presAssocID="{EF7F14DC-D35B-428C-B61F-22B9C0476661}" presName="compNode" presStyleCnt="0"/>
      <dgm:spPr/>
    </dgm:pt>
    <dgm:pt modelId="{5C40B4C8-3514-4E6E-A273-6FBD49D3E49D}" type="pres">
      <dgm:prSet presAssocID="{EF7F14DC-D35B-428C-B61F-22B9C0476661}" presName="bgRect" presStyleLbl="bgShp" presStyleIdx="1" presStyleCnt="2"/>
      <dgm:spPr/>
    </dgm:pt>
    <dgm:pt modelId="{CD961367-8E9A-4E03-B044-FC7A3D809C19}" type="pres">
      <dgm:prSet presAssocID="{EF7F14DC-D35B-428C-B61F-22B9C04766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versar"/>
        </a:ext>
      </dgm:extLst>
    </dgm:pt>
    <dgm:pt modelId="{5BE3E731-50B7-4477-ADEC-8BC89E37B852}" type="pres">
      <dgm:prSet presAssocID="{EF7F14DC-D35B-428C-B61F-22B9C0476661}" presName="spaceRect" presStyleCnt="0"/>
      <dgm:spPr/>
    </dgm:pt>
    <dgm:pt modelId="{9AD373CC-543D-4919-AECA-514325365BB1}" type="pres">
      <dgm:prSet presAssocID="{EF7F14DC-D35B-428C-B61F-22B9C0476661}" presName="parTx" presStyleLbl="revTx" presStyleIdx="1" presStyleCnt="3">
        <dgm:presLayoutVars>
          <dgm:chMax val="0"/>
          <dgm:chPref val="0"/>
        </dgm:presLayoutVars>
      </dgm:prSet>
      <dgm:spPr/>
    </dgm:pt>
    <dgm:pt modelId="{FF95929A-4977-4A2E-AE14-F3E2EF304507}" type="pres">
      <dgm:prSet presAssocID="{EF7F14DC-D35B-428C-B61F-22B9C0476661}" presName="desTx" presStyleLbl="revTx" presStyleIdx="2" presStyleCnt="3">
        <dgm:presLayoutVars/>
      </dgm:prSet>
      <dgm:spPr/>
    </dgm:pt>
  </dgm:ptLst>
  <dgm:cxnLst>
    <dgm:cxn modelId="{BEFF560C-74D5-408C-A4F2-866542253E2A}" type="presOf" srcId="{5542BF7E-2BFE-4B43-94F5-61EDDD75053A}" destId="{5AD5D919-A75F-47B2-9ABB-BE336925A467}" srcOrd="0" destOrd="0" presId="urn:microsoft.com/office/officeart/2018/2/layout/IconVerticalSolidList"/>
    <dgm:cxn modelId="{1C3BD91A-BA79-49DE-82A0-880887DBA7B4}" srcId="{EF7F14DC-D35B-428C-B61F-22B9C0476661}" destId="{DBEE7576-4A88-4A42-ADD9-F786509B19F7}" srcOrd="1" destOrd="0" parTransId="{BCB9DE83-4DEB-4E53-A7F9-719BD0F54B0F}" sibTransId="{FE835248-FAB1-4334-9798-EC4B195A1ED7}"/>
    <dgm:cxn modelId="{013EB256-A54F-4DAA-8C63-7C2E4DAE2CDB}" srcId="{800FEB36-7994-47C9-85ED-5860D10781A4}" destId="{5542BF7E-2BFE-4B43-94F5-61EDDD75053A}" srcOrd="0" destOrd="0" parTransId="{30077695-AC5E-4B6E-8A10-A74AC8E82270}" sibTransId="{F52686BD-263F-4DAC-BD60-9A6A5CBC39EA}"/>
    <dgm:cxn modelId="{7B64C9A9-C11F-41E2-A322-4DBC4BE5D08A}" srcId="{EF7F14DC-D35B-428C-B61F-22B9C0476661}" destId="{8B6744C5-CE47-497B-9521-90E9E12752C2}" srcOrd="2" destOrd="0" parTransId="{70E2443C-9D6A-4EB0-940C-0D95C5CD880C}" sibTransId="{4387EC06-E39D-41BA-83A9-51D54D4F7464}"/>
    <dgm:cxn modelId="{2CFBE7BF-8038-4DD1-8606-C45CCFC33D46}" type="presOf" srcId="{800FEB36-7994-47C9-85ED-5860D10781A4}" destId="{0431EA1E-B5E1-4A9B-88E5-24AF64E19EA0}" srcOrd="0" destOrd="0" presId="urn:microsoft.com/office/officeart/2018/2/layout/IconVerticalSolidList"/>
    <dgm:cxn modelId="{C33757C0-A053-45F3-B975-A0DAEB47B5EB}" type="presOf" srcId="{EF7F14DC-D35B-428C-B61F-22B9C0476661}" destId="{9AD373CC-543D-4919-AECA-514325365BB1}" srcOrd="0" destOrd="0" presId="urn:microsoft.com/office/officeart/2018/2/layout/IconVerticalSolidList"/>
    <dgm:cxn modelId="{8C72A0C3-FE57-4A00-8D42-BF04A8D27C3D}" srcId="{800FEB36-7994-47C9-85ED-5860D10781A4}" destId="{EF7F14DC-D35B-428C-B61F-22B9C0476661}" srcOrd="1" destOrd="0" parTransId="{DA8EA56B-02F4-4482-8B0B-C67BAF251D43}" sibTransId="{72460CBE-FDAF-474E-B400-26B9714E5C2E}"/>
    <dgm:cxn modelId="{67E166DA-EEDA-425E-A9B7-B591A459FC54}" type="presOf" srcId="{ABD47430-5D24-4BB4-B632-C4A09F595813}" destId="{FF95929A-4977-4A2E-AE14-F3E2EF304507}" srcOrd="0" destOrd="0" presId="urn:microsoft.com/office/officeart/2018/2/layout/IconVerticalSolidList"/>
    <dgm:cxn modelId="{6C431FDE-8D64-4BB7-A476-B019FFCA35B2}" type="presOf" srcId="{DBEE7576-4A88-4A42-ADD9-F786509B19F7}" destId="{FF95929A-4977-4A2E-AE14-F3E2EF304507}" srcOrd="0" destOrd="1" presId="urn:microsoft.com/office/officeart/2018/2/layout/IconVerticalSolidList"/>
    <dgm:cxn modelId="{C617FEE1-F796-496C-9DD2-BBE610B1F4A8}" srcId="{EF7F14DC-D35B-428C-B61F-22B9C0476661}" destId="{ABD47430-5D24-4BB4-B632-C4A09F595813}" srcOrd="0" destOrd="0" parTransId="{129DC18D-086C-45B5-8E63-68712B0D9E27}" sibTransId="{7480B011-E92A-49E3-B01E-3C1C53CC9895}"/>
    <dgm:cxn modelId="{8DD8C4EB-33E4-451A-964B-2CBFEC7D9B85}" type="presOf" srcId="{8B6744C5-CE47-497B-9521-90E9E12752C2}" destId="{FF95929A-4977-4A2E-AE14-F3E2EF304507}" srcOrd="0" destOrd="2" presId="urn:microsoft.com/office/officeart/2018/2/layout/IconVerticalSolidList"/>
    <dgm:cxn modelId="{B1AA7A65-A9A3-47C2-978F-3FF84ED8DA69}" type="presParOf" srcId="{0431EA1E-B5E1-4A9B-88E5-24AF64E19EA0}" destId="{CAE13ACE-1DA5-477F-9F30-9EFE26A8733F}" srcOrd="0" destOrd="0" presId="urn:microsoft.com/office/officeart/2018/2/layout/IconVerticalSolidList"/>
    <dgm:cxn modelId="{356E2CD3-0CCD-4410-A6C9-44B17E2FBEE5}" type="presParOf" srcId="{CAE13ACE-1DA5-477F-9F30-9EFE26A8733F}" destId="{91FEF906-1238-4B9B-ABCF-18A12D94E70A}" srcOrd="0" destOrd="0" presId="urn:microsoft.com/office/officeart/2018/2/layout/IconVerticalSolidList"/>
    <dgm:cxn modelId="{B6941C8A-F50D-45F9-8BD9-DCA828BE38E6}" type="presParOf" srcId="{CAE13ACE-1DA5-477F-9F30-9EFE26A8733F}" destId="{0C76B6D4-9D1C-4BEA-9D12-7CAD741DFA65}" srcOrd="1" destOrd="0" presId="urn:microsoft.com/office/officeart/2018/2/layout/IconVerticalSolidList"/>
    <dgm:cxn modelId="{D751ADD3-D77D-4755-A3DD-C37EEE52FDB3}" type="presParOf" srcId="{CAE13ACE-1DA5-477F-9F30-9EFE26A8733F}" destId="{477FB1B2-6620-439E-80D1-2E20A0C6C434}" srcOrd="2" destOrd="0" presId="urn:microsoft.com/office/officeart/2018/2/layout/IconVerticalSolidList"/>
    <dgm:cxn modelId="{BC42B0F4-A7ED-4611-9FAA-C35C5CC373BD}" type="presParOf" srcId="{CAE13ACE-1DA5-477F-9F30-9EFE26A8733F}" destId="{5AD5D919-A75F-47B2-9ABB-BE336925A467}" srcOrd="3" destOrd="0" presId="urn:microsoft.com/office/officeart/2018/2/layout/IconVerticalSolidList"/>
    <dgm:cxn modelId="{A20EDA48-E457-45B0-8B2D-AA58082FE940}" type="presParOf" srcId="{0431EA1E-B5E1-4A9B-88E5-24AF64E19EA0}" destId="{2E81659B-26AC-4589-B9C3-13ABDFDDB2B5}" srcOrd="1" destOrd="0" presId="urn:microsoft.com/office/officeart/2018/2/layout/IconVerticalSolidList"/>
    <dgm:cxn modelId="{88D1AD31-CD2B-42C0-98E0-A9E152F11074}" type="presParOf" srcId="{0431EA1E-B5E1-4A9B-88E5-24AF64E19EA0}" destId="{4AFA5D1D-9AD0-40F3-A793-F6015648DA09}" srcOrd="2" destOrd="0" presId="urn:microsoft.com/office/officeart/2018/2/layout/IconVerticalSolidList"/>
    <dgm:cxn modelId="{817B5EA8-00E9-43B7-B333-5723C58025DD}" type="presParOf" srcId="{4AFA5D1D-9AD0-40F3-A793-F6015648DA09}" destId="{5C40B4C8-3514-4E6E-A273-6FBD49D3E49D}" srcOrd="0" destOrd="0" presId="urn:microsoft.com/office/officeart/2018/2/layout/IconVerticalSolidList"/>
    <dgm:cxn modelId="{26C5AACF-CED1-4DC3-B1A2-41B265E64084}" type="presParOf" srcId="{4AFA5D1D-9AD0-40F3-A793-F6015648DA09}" destId="{CD961367-8E9A-4E03-B044-FC7A3D809C19}" srcOrd="1" destOrd="0" presId="urn:microsoft.com/office/officeart/2018/2/layout/IconVerticalSolidList"/>
    <dgm:cxn modelId="{7155B9BB-3B31-4DBE-88DD-300CC63A4857}" type="presParOf" srcId="{4AFA5D1D-9AD0-40F3-A793-F6015648DA09}" destId="{5BE3E731-50B7-4477-ADEC-8BC89E37B852}" srcOrd="2" destOrd="0" presId="urn:microsoft.com/office/officeart/2018/2/layout/IconVerticalSolidList"/>
    <dgm:cxn modelId="{5ECC2E6F-5DBF-4CBD-BDA1-B836D6419D59}" type="presParOf" srcId="{4AFA5D1D-9AD0-40F3-A793-F6015648DA09}" destId="{9AD373CC-543D-4919-AECA-514325365BB1}" srcOrd="3" destOrd="0" presId="urn:microsoft.com/office/officeart/2018/2/layout/IconVerticalSolidList"/>
    <dgm:cxn modelId="{05F9D724-8621-4CCE-BB3D-2D9787308AB6}" type="presParOf" srcId="{4AFA5D1D-9AD0-40F3-A793-F6015648DA09}" destId="{FF95929A-4977-4A2E-AE14-F3E2EF30450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A0D319-3C32-4B65-89B5-7F5B237B8054}" type="doc">
      <dgm:prSet loTypeId="urn:microsoft.com/office/officeart/2005/8/layout/hierarchy2" loCatId="hierarchy" qsTypeId="urn:microsoft.com/office/officeart/2005/8/quickstyle/simple2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782C3E7-5455-41C2-9237-37FCC07D5B98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Can be done:</a:t>
          </a:r>
        </a:p>
      </dgm:t>
    </dgm:pt>
    <dgm:pt modelId="{1F42B1A2-FD17-4E2A-AE53-2B0E021D4B52}" type="parTrans" cxnId="{D6DBF93A-8981-4EB0-9F20-1F19298B5578}">
      <dgm:prSet/>
      <dgm:spPr/>
      <dgm:t>
        <a:bodyPr/>
        <a:lstStyle/>
        <a:p>
          <a:endParaRPr lang="en-US"/>
        </a:p>
      </dgm:t>
    </dgm:pt>
    <dgm:pt modelId="{11B19B3D-6495-4646-BF48-FD9DA246C782}" type="sibTrans" cxnId="{D6DBF93A-8981-4EB0-9F20-1F19298B5578}">
      <dgm:prSet/>
      <dgm:spPr/>
      <dgm:t>
        <a:bodyPr/>
        <a:lstStyle/>
        <a:p>
          <a:endParaRPr lang="en-US"/>
        </a:p>
      </dgm:t>
    </dgm:pt>
    <dgm:pt modelId="{25901C9F-4D73-4613-86A7-F0162E0BDFCD}">
      <dgm:prSet/>
      <dgm:spPr/>
      <dgm:t>
        <a:bodyPr/>
        <a:lstStyle/>
        <a:p>
          <a:r>
            <a:rPr lang="en-US"/>
            <a:t>Runtime (GLSL)</a:t>
          </a:r>
        </a:p>
      </dgm:t>
    </dgm:pt>
    <dgm:pt modelId="{2005F341-0A0C-4D22-B921-89837DF0D169}" type="parTrans" cxnId="{327601C4-EF95-49E3-BC26-A8ECBF2585D4}">
      <dgm:prSet/>
      <dgm:spPr/>
      <dgm:t>
        <a:bodyPr/>
        <a:lstStyle/>
        <a:p>
          <a:endParaRPr lang="en-US"/>
        </a:p>
      </dgm:t>
    </dgm:pt>
    <dgm:pt modelId="{820E9BC3-016C-4B95-8A1E-37B93E182F11}" type="sibTrans" cxnId="{327601C4-EF95-49E3-BC26-A8ECBF2585D4}">
      <dgm:prSet/>
      <dgm:spPr/>
      <dgm:t>
        <a:bodyPr/>
        <a:lstStyle/>
        <a:p>
          <a:endParaRPr lang="en-US"/>
        </a:p>
      </dgm:t>
    </dgm:pt>
    <dgm:pt modelId="{657EA80A-A92A-4163-89CE-8D34BE9B270A}">
      <dgm:prSet/>
      <dgm:spPr/>
      <dgm:t>
        <a:bodyPr/>
        <a:lstStyle/>
        <a:p>
          <a:r>
            <a:rPr lang="en-US"/>
            <a:t>Precomputed (CUDA)</a:t>
          </a:r>
        </a:p>
      </dgm:t>
    </dgm:pt>
    <dgm:pt modelId="{92174BA8-0147-466A-BDA3-29D3CD47CE93}" type="parTrans" cxnId="{0FF3E562-9AC3-4D10-9985-A433550B8418}">
      <dgm:prSet/>
      <dgm:spPr/>
      <dgm:t>
        <a:bodyPr/>
        <a:lstStyle/>
        <a:p>
          <a:endParaRPr lang="en-US"/>
        </a:p>
      </dgm:t>
    </dgm:pt>
    <dgm:pt modelId="{C82AE47F-D78F-4591-8968-2922165B805D}" type="sibTrans" cxnId="{0FF3E562-9AC3-4D10-9985-A433550B8418}">
      <dgm:prSet/>
      <dgm:spPr/>
      <dgm:t>
        <a:bodyPr/>
        <a:lstStyle/>
        <a:p>
          <a:endParaRPr lang="en-US"/>
        </a:p>
      </dgm:t>
    </dgm:pt>
    <dgm:pt modelId="{6DF3E9D4-5C72-417A-A672-289485DA3DCD}">
      <dgm:prSet/>
      <dgm:spPr/>
      <dgm:t>
        <a:bodyPr/>
        <a:lstStyle/>
        <a:p>
          <a:r>
            <a:rPr lang="en-US"/>
            <a:t>Intermediate Code (SPIR-V)</a:t>
          </a:r>
        </a:p>
      </dgm:t>
    </dgm:pt>
    <dgm:pt modelId="{92062651-053F-45EE-8813-51F7C64D9138}" type="parTrans" cxnId="{A0350F0B-928E-4163-99E9-8E75A6C14657}">
      <dgm:prSet/>
      <dgm:spPr/>
      <dgm:t>
        <a:bodyPr/>
        <a:lstStyle/>
        <a:p>
          <a:endParaRPr lang="en-US"/>
        </a:p>
      </dgm:t>
    </dgm:pt>
    <dgm:pt modelId="{40632E73-CC54-454B-9698-7D95C199F72B}" type="sibTrans" cxnId="{A0350F0B-928E-4163-99E9-8E75A6C14657}">
      <dgm:prSet/>
      <dgm:spPr/>
      <dgm:t>
        <a:bodyPr/>
        <a:lstStyle/>
        <a:p>
          <a:endParaRPr lang="en-US"/>
        </a:p>
      </dgm:t>
    </dgm:pt>
    <dgm:pt modelId="{5480506F-841F-4304-ACE2-E79790243F84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All of which have advantages / disadvantages</a:t>
          </a:r>
        </a:p>
      </dgm:t>
    </dgm:pt>
    <dgm:pt modelId="{8E3498B6-7CDF-4ED3-BBDE-8F5E5B0D61FB}" type="parTrans" cxnId="{8A2DC2C5-9E37-4F36-964D-E784441AF4F3}">
      <dgm:prSet/>
      <dgm:spPr/>
      <dgm:t>
        <a:bodyPr/>
        <a:lstStyle/>
        <a:p>
          <a:endParaRPr lang="en-US"/>
        </a:p>
      </dgm:t>
    </dgm:pt>
    <dgm:pt modelId="{0A56170B-13A6-4BBF-A81A-224F885DF0E1}" type="sibTrans" cxnId="{8A2DC2C5-9E37-4F36-964D-E784441AF4F3}">
      <dgm:prSet/>
      <dgm:spPr/>
      <dgm:t>
        <a:bodyPr/>
        <a:lstStyle/>
        <a:p>
          <a:endParaRPr lang="en-US"/>
        </a:p>
      </dgm:t>
    </dgm:pt>
    <dgm:pt modelId="{17D87974-1775-432E-B704-F8C1F2391ADF}" type="pres">
      <dgm:prSet presAssocID="{1AA0D319-3C32-4B65-89B5-7F5B237B805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9B61E4D-BC70-4FE4-A0F8-2ED3F76326A3}" type="pres">
      <dgm:prSet presAssocID="{5782C3E7-5455-41C2-9237-37FCC07D5B98}" presName="root1" presStyleCnt="0"/>
      <dgm:spPr/>
    </dgm:pt>
    <dgm:pt modelId="{7A3CC790-A99C-42D3-8F1C-176EE320B373}" type="pres">
      <dgm:prSet presAssocID="{5782C3E7-5455-41C2-9237-37FCC07D5B98}" presName="LevelOneTextNode" presStyleLbl="node0" presStyleIdx="0" presStyleCnt="2">
        <dgm:presLayoutVars>
          <dgm:chPref val="3"/>
        </dgm:presLayoutVars>
      </dgm:prSet>
      <dgm:spPr/>
    </dgm:pt>
    <dgm:pt modelId="{2D731906-3B4B-455B-994D-D023722BF8D0}" type="pres">
      <dgm:prSet presAssocID="{5782C3E7-5455-41C2-9237-37FCC07D5B98}" presName="level2hierChild" presStyleCnt="0"/>
      <dgm:spPr/>
    </dgm:pt>
    <dgm:pt modelId="{C965B949-2DC3-4B06-B89E-E882A33A78DF}" type="pres">
      <dgm:prSet presAssocID="{2005F341-0A0C-4D22-B921-89837DF0D169}" presName="conn2-1" presStyleLbl="parChTrans1D2" presStyleIdx="0" presStyleCnt="3"/>
      <dgm:spPr/>
    </dgm:pt>
    <dgm:pt modelId="{CACDA79F-8AB3-4F8F-A515-C020FEA9548D}" type="pres">
      <dgm:prSet presAssocID="{2005F341-0A0C-4D22-B921-89837DF0D169}" presName="connTx" presStyleLbl="parChTrans1D2" presStyleIdx="0" presStyleCnt="3"/>
      <dgm:spPr/>
    </dgm:pt>
    <dgm:pt modelId="{88ED4764-B765-4AEC-8A31-7B2AAE4504D5}" type="pres">
      <dgm:prSet presAssocID="{25901C9F-4D73-4613-86A7-F0162E0BDFCD}" presName="root2" presStyleCnt="0"/>
      <dgm:spPr/>
    </dgm:pt>
    <dgm:pt modelId="{EC6184A6-BD3F-4CC8-8B93-A816410BC6AB}" type="pres">
      <dgm:prSet presAssocID="{25901C9F-4D73-4613-86A7-F0162E0BDFCD}" presName="LevelTwoTextNode" presStyleLbl="node2" presStyleIdx="0" presStyleCnt="3">
        <dgm:presLayoutVars>
          <dgm:chPref val="3"/>
        </dgm:presLayoutVars>
      </dgm:prSet>
      <dgm:spPr/>
    </dgm:pt>
    <dgm:pt modelId="{C6A74C05-1197-4084-A5AB-4E3543380769}" type="pres">
      <dgm:prSet presAssocID="{25901C9F-4D73-4613-86A7-F0162E0BDFCD}" presName="level3hierChild" presStyleCnt="0"/>
      <dgm:spPr/>
    </dgm:pt>
    <dgm:pt modelId="{A6D96DC6-D3E8-4594-B4F1-FE0DB2C31E2E}" type="pres">
      <dgm:prSet presAssocID="{92174BA8-0147-466A-BDA3-29D3CD47CE93}" presName="conn2-1" presStyleLbl="parChTrans1D2" presStyleIdx="1" presStyleCnt="3"/>
      <dgm:spPr/>
    </dgm:pt>
    <dgm:pt modelId="{804089FB-DBB0-4472-8DA6-7725C357B52F}" type="pres">
      <dgm:prSet presAssocID="{92174BA8-0147-466A-BDA3-29D3CD47CE93}" presName="connTx" presStyleLbl="parChTrans1D2" presStyleIdx="1" presStyleCnt="3"/>
      <dgm:spPr/>
    </dgm:pt>
    <dgm:pt modelId="{37E4331A-6B78-4D64-9D8C-4D008A749E25}" type="pres">
      <dgm:prSet presAssocID="{657EA80A-A92A-4163-89CE-8D34BE9B270A}" presName="root2" presStyleCnt="0"/>
      <dgm:spPr/>
    </dgm:pt>
    <dgm:pt modelId="{765B90C1-C243-4A38-AA86-EFFC48DEE679}" type="pres">
      <dgm:prSet presAssocID="{657EA80A-A92A-4163-89CE-8D34BE9B270A}" presName="LevelTwoTextNode" presStyleLbl="node2" presStyleIdx="1" presStyleCnt="3">
        <dgm:presLayoutVars>
          <dgm:chPref val="3"/>
        </dgm:presLayoutVars>
      </dgm:prSet>
      <dgm:spPr/>
    </dgm:pt>
    <dgm:pt modelId="{B24370B7-F1AE-4C06-9E48-62E1BEEE541C}" type="pres">
      <dgm:prSet presAssocID="{657EA80A-A92A-4163-89CE-8D34BE9B270A}" presName="level3hierChild" presStyleCnt="0"/>
      <dgm:spPr/>
    </dgm:pt>
    <dgm:pt modelId="{8751035D-48CF-4DC8-96AA-51D482C17859}" type="pres">
      <dgm:prSet presAssocID="{92062651-053F-45EE-8813-51F7C64D9138}" presName="conn2-1" presStyleLbl="parChTrans1D2" presStyleIdx="2" presStyleCnt="3"/>
      <dgm:spPr/>
    </dgm:pt>
    <dgm:pt modelId="{883D408F-C4CE-48D9-8D17-4733756F886B}" type="pres">
      <dgm:prSet presAssocID="{92062651-053F-45EE-8813-51F7C64D9138}" presName="connTx" presStyleLbl="parChTrans1D2" presStyleIdx="2" presStyleCnt="3"/>
      <dgm:spPr/>
    </dgm:pt>
    <dgm:pt modelId="{15A955BC-8F29-41AB-8765-FDE3D340C798}" type="pres">
      <dgm:prSet presAssocID="{6DF3E9D4-5C72-417A-A672-289485DA3DCD}" presName="root2" presStyleCnt="0"/>
      <dgm:spPr/>
    </dgm:pt>
    <dgm:pt modelId="{71DD2668-337B-4E40-8E84-F4B79F089680}" type="pres">
      <dgm:prSet presAssocID="{6DF3E9D4-5C72-417A-A672-289485DA3DCD}" presName="LevelTwoTextNode" presStyleLbl="node2" presStyleIdx="2" presStyleCnt="3">
        <dgm:presLayoutVars>
          <dgm:chPref val="3"/>
        </dgm:presLayoutVars>
      </dgm:prSet>
      <dgm:spPr/>
    </dgm:pt>
    <dgm:pt modelId="{95C5277B-14B2-4CC8-AB8E-739537B25053}" type="pres">
      <dgm:prSet presAssocID="{6DF3E9D4-5C72-417A-A672-289485DA3DCD}" presName="level3hierChild" presStyleCnt="0"/>
      <dgm:spPr/>
    </dgm:pt>
    <dgm:pt modelId="{0DF755D1-8CB8-41F7-9064-4E78AC01C9DD}" type="pres">
      <dgm:prSet presAssocID="{5480506F-841F-4304-ACE2-E79790243F84}" presName="root1" presStyleCnt="0"/>
      <dgm:spPr/>
    </dgm:pt>
    <dgm:pt modelId="{61CE46FE-8978-403D-8EDE-52CFBA3A2CB6}" type="pres">
      <dgm:prSet presAssocID="{5480506F-841F-4304-ACE2-E79790243F84}" presName="LevelOneTextNode" presStyleLbl="node0" presStyleIdx="1" presStyleCnt="2">
        <dgm:presLayoutVars>
          <dgm:chPref val="3"/>
        </dgm:presLayoutVars>
      </dgm:prSet>
      <dgm:spPr/>
    </dgm:pt>
    <dgm:pt modelId="{A3EFE309-4520-47ED-8763-C1400772CC0A}" type="pres">
      <dgm:prSet presAssocID="{5480506F-841F-4304-ACE2-E79790243F84}" presName="level2hierChild" presStyleCnt="0"/>
      <dgm:spPr/>
    </dgm:pt>
  </dgm:ptLst>
  <dgm:cxnLst>
    <dgm:cxn modelId="{A0350F0B-928E-4163-99E9-8E75A6C14657}" srcId="{5782C3E7-5455-41C2-9237-37FCC07D5B98}" destId="{6DF3E9D4-5C72-417A-A672-289485DA3DCD}" srcOrd="2" destOrd="0" parTransId="{92062651-053F-45EE-8813-51F7C64D9138}" sibTransId="{40632E73-CC54-454B-9698-7D95C199F72B}"/>
    <dgm:cxn modelId="{FB4B2E0E-A05B-4DAB-85FF-9425698D2730}" type="presOf" srcId="{657EA80A-A92A-4163-89CE-8D34BE9B270A}" destId="{765B90C1-C243-4A38-AA86-EFFC48DEE679}" srcOrd="0" destOrd="0" presId="urn:microsoft.com/office/officeart/2005/8/layout/hierarchy2"/>
    <dgm:cxn modelId="{C12A6616-5B90-4A8A-BAB5-6D42130975BB}" type="presOf" srcId="{5480506F-841F-4304-ACE2-E79790243F84}" destId="{61CE46FE-8978-403D-8EDE-52CFBA3A2CB6}" srcOrd="0" destOrd="0" presId="urn:microsoft.com/office/officeart/2005/8/layout/hierarchy2"/>
    <dgm:cxn modelId="{D6DBF93A-8981-4EB0-9F20-1F19298B5578}" srcId="{1AA0D319-3C32-4B65-89B5-7F5B237B8054}" destId="{5782C3E7-5455-41C2-9237-37FCC07D5B98}" srcOrd="0" destOrd="0" parTransId="{1F42B1A2-FD17-4E2A-AE53-2B0E021D4B52}" sibTransId="{11B19B3D-6495-4646-BF48-FD9DA246C782}"/>
    <dgm:cxn modelId="{04BA4B3E-44C0-4181-84BC-CCED05400349}" type="presOf" srcId="{92062651-053F-45EE-8813-51F7C64D9138}" destId="{8751035D-48CF-4DC8-96AA-51D482C17859}" srcOrd="0" destOrd="0" presId="urn:microsoft.com/office/officeart/2005/8/layout/hierarchy2"/>
    <dgm:cxn modelId="{5127B43E-8818-45FC-A3DD-39EC2AFC40BF}" type="presOf" srcId="{92062651-053F-45EE-8813-51F7C64D9138}" destId="{883D408F-C4CE-48D9-8D17-4733756F886B}" srcOrd="1" destOrd="0" presId="urn:microsoft.com/office/officeart/2005/8/layout/hierarchy2"/>
    <dgm:cxn modelId="{74229141-E53B-48B9-B92A-14C878D9B6D8}" type="presOf" srcId="{2005F341-0A0C-4D22-B921-89837DF0D169}" destId="{C965B949-2DC3-4B06-B89E-E882A33A78DF}" srcOrd="0" destOrd="0" presId="urn:microsoft.com/office/officeart/2005/8/layout/hierarchy2"/>
    <dgm:cxn modelId="{0FF3E562-9AC3-4D10-9985-A433550B8418}" srcId="{5782C3E7-5455-41C2-9237-37FCC07D5B98}" destId="{657EA80A-A92A-4163-89CE-8D34BE9B270A}" srcOrd="1" destOrd="0" parTransId="{92174BA8-0147-466A-BDA3-29D3CD47CE93}" sibTransId="{C82AE47F-D78F-4591-8968-2922165B805D}"/>
    <dgm:cxn modelId="{1D34FE59-145D-4536-81C2-091B4BF417CA}" type="presOf" srcId="{6DF3E9D4-5C72-417A-A672-289485DA3DCD}" destId="{71DD2668-337B-4E40-8E84-F4B79F089680}" srcOrd="0" destOrd="0" presId="urn:microsoft.com/office/officeart/2005/8/layout/hierarchy2"/>
    <dgm:cxn modelId="{3F759E7C-D7D1-42E2-92CB-F32155078FCF}" type="presOf" srcId="{1AA0D319-3C32-4B65-89B5-7F5B237B8054}" destId="{17D87974-1775-432E-B704-F8C1F2391ADF}" srcOrd="0" destOrd="0" presId="urn:microsoft.com/office/officeart/2005/8/layout/hierarchy2"/>
    <dgm:cxn modelId="{DCA042AE-C174-4DDC-8902-6F283C551787}" type="presOf" srcId="{92174BA8-0147-466A-BDA3-29D3CD47CE93}" destId="{804089FB-DBB0-4472-8DA6-7725C357B52F}" srcOrd="1" destOrd="0" presId="urn:microsoft.com/office/officeart/2005/8/layout/hierarchy2"/>
    <dgm:cxn modelId="{327601C4-EF95-49E3-BC26-A8ECBF2585D4}" srcId="{5782C3E7-5455-41C2-9237-37FCC07D5B98}" destId="{25901C9F-4D73-4613-86A7-F0162E0BDFCD}" srcOrd="0" destOrd="0" parTransId="{2005F341-0A0C-4D22-B921-89837DF0D169}" sibTransId="{820E9BC3-016C-4B95-8A1E-37B93E182F11}"/>
    <dgm:cxn modelId="{8A2DC2C5-9E37-4F36-964D-E784441AF4F3}" srcId="{1AA0D319-3C32-4B65-89B5-7F5B237B8054}" destId="{5480506F-841F-4304-ACE2-E79790243F84}" srcOrd="1" destOrd="0" parTransId="{8E3498B6-7CDF-4ED3-BBDE-8F5E5B0D61FB}" sibTransId="{0A56170B-13A6-4BBF-A81A-224F885DF0E1}"/>
    <dgm:cxn modelId="{2DD070D5-E1B7-43E7-B9A1-F5D164B510FC}" type="presOf" srcId="{2005F341-0A0C-4D22-B921-89837DF0D169}" destId="{CACDA79F-8AB3-4F8F-A515-C020FEA9548D}" srcOrd="1" destOrd="0" presId="urn:microsoft.com/office/officeart/2005/8/layout/hierarchy2"/>
    <dgm:cxn modelId="{E91FD7DD-80B5-4ADE-AAF8-C28BC7B186DB}" type="presOf" srcId="{25901C9F-4D73-4613-86A7-F0162E0BDFCD}" destId="{EC6184A6-BD3F-4CC8-8B93-A816410BC6AB}" srcOrd="0" destOrd="0" presId="urn:microsoft.com/office/officeart/2005/8/layout/hierarchy2"/>
    <dgm:cxn modelId="{02A8B5EA-82C5-4855-A95E-BBF2C2CD7442}" type="presOf" srcId="{92174BA8-0147-466A-BDA3-29D3CD47CE93}" destId="{A6D96DC6-D3E8-4594-B4F1-FE0DB2C31E2E}" srcOrd="0" destOrd="0" presId="urn:microsoft.com/office/officeart/2005/8/layout/hierarchy2"/>
    <dgm:cxn modelId="{EF3134F8-EC11-4B4F-9C8B-B7D14168C3F8}" type="presOf" srcId="{5782C3E7-5455-41C2-9237-37FCC07D5B98}" destId="{7A3CC790-A99C-42D3-8F1C-176EE320B373}" srcOrd="0" destOrd="0" presId="urn:microsoft.com/office/officeart/2005/8/layout/hierarchy2"/>
    <dgm:cxn modelId="{71DD0444-44C2-4302-837A-CE155165F6CA}" type="presParOf" srcId="{17D87974-1775-432E-B704-F8C1F2391ADF}" destId="{99B61E4D-BC70-4FE4-A0F8-2ED3F76326A3}" srcOrd="0" destOrd="0" presId="urn:microsoft.com/office/officeart/2005/8/layout/hierarchy2"/>
    <dgm:cxn modelId="{34477E99-FD49-4FBC-A696-3DBF06A69358}" type="presParOf" srcId="{99B61E4D-BC70-4FE4-A0F8-2ED3F76326A3}" destId="{7A3CC790-A99C-42D3-8F1C-176EE320B373}" srcOrd="0" destOrd="0" presId="urn:microsoft.com/office/officeart/2005/8/layout/hierarchy2"/>
    <dgm:cxn modelId="{6AF5924C-B49A-4A0B-83E3-72D31D852C90}" type="presParOf" srcId="{99B61E4D-BC70-4FE4-A0F8-2ED3F76326A3}" destId="{2D731906-3B4B-455B-994D-D023722BF8D0}" srcOrd="1" destOrd="0" presId="urn:microsoft.com/office/officeart/2005/8/layout/hierarchy2"/>
    <dgm:cxn modelId="{A7D88AD4-4701-46BA-9667-3573DB1ECBEE}" type="presParOf" srcId="{2D731906-3B4B-455B-994D-D023722BF8D0}" destId="{C965B949-2DC3-4B06-B89E-E882A33A78DF}" srcOrd="0" destOrd="0" presId="urn:microsoft.com/office/officeart/2005/8/layout/hierarchy2"/>
    <dgm:cxn modelId="{AB6C0784-E46F-441B-B24B-9AA4038E3770}" type="presParOf" srcId="{C965B949-2DC3-4B06-B89E-E882A33A78DF}" destId="{CACDA79F-8AB3-4F8F-A515-C020FEA9548D}" srcOrd="0" destOrd="0" presId="urn:microsoft.com/office/officeart/2005/8/layout/hierarchy2"/>
    <dgm:cxn modelId="{99BDC6B5-1083-42FD-A9CF-33173874256E}" type="presParOf" srcId="{2D731906-3B4B-455B-994D-D023722BF8D0}" destId="{88ED4764-B765-4AEC-8A31-7B2AAE4504D5}" srcOrd="1" destOrd="0" presId="urn:microsoft.com/office/officeart/2005/8/layout/hierarchy2"/>
    <dgm:cxn modelId="{E1E3A5D6-053A-4EBF-A4B6-448713032073}" type="presParOf" srcId="{88ED4764-B765-4AEC-8A31-7B2AAE4504D5}" destId="{EC6184A6-BD3F-4CC8-8B93-A816410BC6AB}" srcOrd="0" destOrd="0" presId="urn:microsoft.com/office/officeart/2005/8/layout/hierarchy2"/>
    <dgm:cxn modelId="{93CE259F-DAD6-4E24-9C59-997B8FBEC9DF}" type="presParOf" srcId="{88ED4764-B765-4AEC-8A31-7B2AAE4504D5}" destId="{C6A74C05-1197-4084-A5AB-4E3543380769}" srcOrd="1" destOrd="0" presId="urn:microsoft.com/office/officeart/2005/8/layout/hierarchy2"/>
    <dgm:cxn modelId="{6708F416-A69E-408D-AF01-4E612E60C19C}" type="presParOf" srcId="{2D731906-3B4B-455B-994D-D023722BF8D0}" destId="{A6D96DC6-D3E8-4594-B4F1-FE0DB2C31E2E}" srcOrd="2" destOrd="0" presId="urn:microsoft.com/office/officeart/2005/8/layout/hierarchy2"/>
    <dgm:cxn modelId="{B6868478-8E07-406B-BFE5-07C2C65CDDB3}" type="presParOf" srcId="{A6D96DC6-D3E8-4594-B4F1-FE0DB2C31E2E}" destId="{804089FB-DBB0-4472-8DA6-7725C357B52F}" srcOrd="0" destOrd="0" presId="urn:microsoft.com/office/officeart/2005/8/layout/hierarchy2"/>
    <dgm:cxn modelId="{7A32F97E-F338-47A9-9064-E669E723F536}" type="presParOf" srcId="{2D731906-3B4B-455B-994D-D023722BF8D0}" destId="{37E4331A-6B78-4D64-9D8C-4D008A749E25}" srcOrd="3" destOrd="0" presId="urn:microsoft.com/office/officeart/2005/8/layout/hierarchy2"/>
    <dgm:cxn modelId="{43EB558F-2559-4593-9061-CBA90127F4EB}" type="presParOf" srcId="{37E4331A-6B78-4D64-9D8C-4D008A749E25}" destId="{765B90C1-C243-4A38-AA86-EFFC48DEE679}" srcOrd="0" destOrd="0" presId="urn:microsoft.com/office/officeart/2005/8/layout/hierarchy2"/>
    <dgm:cxn modelId="{60BD452F-33FC-41C9-97F5-EF98384D2D88}" type="presParOf" srcId="{37E4331A-6B78-4D64-9D8C-4D008A749E25}" destId="{B24370B7-F1AE-4C06-9E48-62E1BEEE541C}" srcOrd="1" destOrd="0" presId="urn:microsoft.com/office/officeart/2005/8/layout/hierarchy2"/>
    <dgm:cxn modelId="{C6929B28-F55C-4261-9ECB-040BCE61B02C}" type="presParOf" srcId="{2D731906-3B4B-455B-994D-D023722BF8D0}" destId="{8751035D-48CF-4DC8-96AA-51D482C17859}" srcOrd="4" destOrd="0" presId="urn:microsoft.com/office/officeart/2005/8/layout/hierarchy2"/>
    <dgm:cxn modelId="{5331FAAE-928B-4A27-8E82-168BA65DD5D5}" type="presParOf" srcId="{8751035D-48CF-4DC8-96AA-51D482C17859}" destId="{883D408F-C4CE-48D9-8D17-4733756F886B}" srcOrd="0" destOrd="0" presId="urn:microsoft.com/office/officeart/2005/8/layout/hierarchy2"/>
    <dgm:cxn modelId="{8D0F5D00-849A-4864-95CD-581B511243D7}" type="presParOf" srcId="{2D731906-3B4B-455B-994D-D023722BF8D0}" destId="{15A955BC-8F29-41AB-8765-FDE3D340C798}" srcOrd="5" destOrd="0" presId="urn:microsoft.com/office/officeart/2005/8/layout/hierarchy2"/>
    <dgm:cxn modelId="{E86C2E56-7452-451A-BEB4-95F0A8687F54}" type="presParOf" srcId="{15A955BC-8F29-41AB-8765-FDE3D340C798}" destId="{71DD2668-337B-4E40-8E84-F4B79F089680}" srcOrd="0" destOrd="0" presId="urn:microsoft.com/office/officeart/2005/8/layout/hierarchy2"/>
    <dgm:cxn modelId="{D5542CF4-C43C-4A93-81BC-4AB4C86949A3}" type="presParOf" srcId="{15A955BC-8F29-41AB-8765-FDE3D340C798}" destId="{95C5277B-14B2-4CC8-AB8E-739537B25053}" srcOrd="1" destOrd="0" presId="urn:microsoft.com/office/officeart/2005/8/layout/hierarchy2"/>
    <dgm:cxn modelId="{80BA7DCD-4C37-45FA-B45C-095661061525}" type="presParOf" srcId="{17D87974-1775-432E-B704-F8C1F2391ADF}" destId="{0DF755D1-8CB8-41F7-9064-4E78AC01C9DD}" srcOrd="1" destOrd="0" presId="urn:microsoft.com/office/officeart/2005/8/layout/hierarchy2"/>
    <dgm:cxn modelId="{AA634EB7-5237-48A8-B70B-C3520D23423C}" type="presParOf" srcId="{0DF755D1-8CB8-41F7-9064-4E78AC01C9DD}" destId="{61CE46FE-8978-403D-8EDE-52CFBA3A2CB6}" srcOrd="0" destOrd="0" presId="urn:microsoft.com/office/officeart/2005/8/layout/hierarchy2"/>
    <dgm:cxn modelId="{1BE5ADC7-AF54-455E-A041-C64F6337361E}" type="presParOf" srcId="{0DF755D1-8CB8-41F7-9064-4E78AC01C9DD}" destId="{A3EFE309-4520-47ED-8763-C1400772CC0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307B9E-EE29-497E-9F98-E1146CC2D3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0ABD6F-599E-4837-AE98-1EB8CAF6F873}">
      <dgm:prSet/>
      <dgm:spPr/>
      <dgm:t>
        <a:bodyPr/>
        <a:lstStyle/>
        <a:p>
          <a:pPr>
            <a:defRPr b="1"/>
          </a:pPr>
          <a:r>
            <a:rPr lang="en-US"/>
            <a:t>Shaders precompiled to modules (libraries)</a:t>
          </a:r>
        </a:p>
      </dgm:t>
    </dgm:pt>
    <dgm:pt modelId="{03AF144C-B15E-419C-90E3-C7BC951B5A5F}" type="parTrans" cxnId="{A625A779-6453-4EB7-9B6C-290EF365A609}">
      <dgm:prSet/>
      <dgm:spPr/>
      <dgm:t>
        <a:bodyPr/>
        <a:lstStyle/>
        <a:p>
          <a:endParaRPr lang="en-US"/>
        </a:p>
      </dgm:t>
    </dgm:pt>
    <dgm:pt modelId="{1A9CF75C-CA58-4AAD-8F26-E08B0921B09E}" type="sibTrans" cxnId="{A625A779-6453-4EB7-9B6C-290EF365A609}">
      <dgm:prSet/>
      <dgm:spPr/>
      <dgm:t>
        <a:bodyPr/>
        <a:lstStyle/>
        <a:p>
          <a:endParaRPr lang="en-US"/>
        </a:p>
      </dgm:t>
    </dgm:pt>
    <dgm:pt modelId="{68B25CF0-4AA8-482D-BD70-528A77FB466B}">
      <dgm:prSet/>
      <dgm:spPr/>
      <dgm:t>
        <a:bodyPr/>
        <a:lstStyle/>
        <a:p>
          <a:r>
            <a:rPr lang="en-US"/>
            <a:t>Collections of functions with entry points</a:t>
          </a:r>
        </a:p>
      </dgm:t>
    </dgm:pt>
    <dgm:pt modelId="{546FDE45-40D6-414B-A6D6-8BE7B4E7D3BE}" type="parTrans" cxnId="{0F8BC7C6-901C-4381-88FB-BFC3C5AB331A}">
      <dgm:prSet/>
      <dgm:spPr/>
      <dgm:t>
        <a:bodyPr/>
        <a:lstStyle/>
        <a:p>
          <a:endParaRPr lang="en-US"/>
        </a:p>
      </dgm:t>
    </dgm:pt>
    <dgm:pt modelId="{E41029E7-2410-4FD8-A63C-4481083E6761}" type="sibTrans" cxnId="{0F8BC7C6-901C-4381-88FB-BFC3C5AB331A}">
      <dgm:prSet/>
      <dgm:spPr/>
      <dgm:t>
        <a:bodyPr/>
        <a:lstStyle/>
        <a:p>
          <a:endParaRPr lang="en-US"/>
        </a:p>
      </dgm:t>
    </dgm:pt>
    <dgm:pt modelId="{DD064629-F8F8-4074-8B5A-85C4E7E34AE8}">
      <dgm:prSet/>
      <dgm:spPr/>
      <dgm:t>
        <a:bodyPr/>
        <a:lstStyle/>
        <a:p>
          <a:r>
            <a:rPr lang="en-US"/>
            <a:t>Each has a name</a:t>
          </a:r>
        </a:p>
      </dgm:t>
    </dgm:pt>
    <dgm:pt modelId="{4A86FDB3-6B71-43E4-972F-0EE85EF3B06E}" type="parTrans" cxnId="{6A412B6A-CF41-42DD-B0F8-2BE956446281}">
      <dgm:prSet/>
      <dgm:spPr/>
      <dgm:t>
        <a:bodyPr/>
        <a:lstStyle/>
        <a:p>
          <a:endParaRPr lang="en-US"/>
        </a:p>
      </dgm:t>
    </dgm:pt>
    <dgm:pt modelId="{FA143DA8-DFD6-42AD-9C0C-DC419D0BB874}" type="sibTrans" cxnId="{6A412B6A-CF41-42DD-B0F8-2BE956446281}">
      <dgm:prSet/>
      <dgm:spPr/>
      <dgm:t>
        <a:bodyPr/>
        <a:lstStyle/>
        <a:p>
          <a:endParaRPr lang="en-US"/>
        </a:p>
      </dgm:t>
    </dgm:pt>
    <dgm:pt modelId="{277B2A3C-8977-4D67-B5C4-6883E12A9684}">
      <dgm:prSet/>
      <dgm:spPr/>
      <dgm:t>
        <a:bodyPr/>
        <a:lstStyle/>
        <a:p>
          <a:r>
            <a:rPr lang="en-US"/>
            <a:t>And a type (which pipeline stage it is for)</a:t>
          </a:r>
        </a:p>
      </dgm:t>
    </dgm:pt>
    <dgm:pt modelId="{A0BA3348-9F72-4391-93CE-4438DF3E7593}" type="parTrans" cxnId="{945BB95C-2F60-4EBD-BB51-54FE55050CC9}">
      <dgm:prSet/>
      <dgm:spPr/>
      <dgm:t>
        <a:bodyPr/>
        <a:lstStyle/>
        <a:p>
          <a:endParaRPr lang="en-US"/>
        </a:p>
      </dgm:t>
    </dgm:pt>
    <dgm:pt modelId="{F253D7CE-49B8-4119-9FC4-2E88EDAE9586}" type="sibTrans" cxnId="{945BB95C-2F60-4EBD-BB51-54FE55050CC9}">
      <dgm:prSet/>
      <dgm:spPr/>
      <dgm:t>
        <a:bodyPr/>
        <a:lstStyle/>
        <a:p>
          <a:endParaRPr lang="en-US"/>
        </a:p>
      </dgm:t>
    </dgm:pt>
    <dgm:pt modelId="{91A8E1C7-53FE-4756-8573-B324F1CD229B}">
      <dgm:prSet/>
      <dgm:spPr/>
      <dgm:t>
        <a:bodyPr/>
        <a:lstStyle/>
        <a:p>
          <a:pPr>
            <a:defRPr b="1"/>
          </a:pPr>
          <a:r>
            <a:rPr lang="en-US"/>
            <a:t>Stored as a stream of 4B words</a:t>
          </a:r>
        </a:p>
      </dgm:t>
    </dgm:pt>
    <dgm:pt modelId="{6F298263-6765-4564-AFBA-77C388135141}" type="parTrans" cxnId="{2979E53F-AB13-46BE-B4E5-F739F58631F4}">
      <dgm:prSet/>
      <dgm:spPr/>
      <dgm:t>
        <a:bodyPr/>
        <a:lstStyle/>
        <a:p>
          <a:endParaRPr lang="en-US"/>
        </a:p>
      </dgm:t>
    </dgm:pt>
    <dgm:pt modelId="{064809A1-4622-477C-9B3E-514EE6AFE6A9}" type="sibTrans" cxnId="{2979E53F-AB13-46BE-B4E5-F739F58631F4}">
      <dgm:prSet/>
      <dgm:spPr/>
      <dgm:t>
        <a:bodyPr/>
        <a:lstStyle/>
        <a:p>
          <a:endParaRPr lang="en-US"/>
        </a:p>
      </dgm:t>
    </dgm:pt>
    <dgm:pt modelId="{877E45AC-2431-480A-B776-5085915D6D2D}">
      <dgm:prSet/>
      <dgm:spPr/>
      <dgm:t>
        <a:bodyPr/>
        <a:lstStyle/>
        <a:p>
          <a:r>
            <a:rPr lang="en-US"/>
            <a:t>Essentially, an opcode / bytecode like Java</a:t>
          </a:r>
        </a:p>
      </dgm:t>
    </dgm:pt>
    <dgm:pt modelId="{C2123464-E5A4-4BE9-B018-068979474AA9}" type="parTrans" cxnId="{FF36BCB3-297D-4FAF-9218-D79724041666}">
      <dgm:prSet/>
      <dgm:spPr/>
      <dgm:t>
        <a:bodyPr/>
        <a:lstStyle/>
        <a:p>
          <a:endParaRPr lang="en-US"/>
        </a:p>
      </dgm:t>
    </dgm:pt>
    <dgm:pt modelId="{91B2655C-7979-4D49-A17C-88CACCCDB639}" type="sibTrans" cxnId="{FF36BCB3-297D-4FAF-9218-D79724041666}">
      <dgm:prSet/>
      <dgm:spPr/>
      <dgm:t>
        <a:bodyPr/>
        <a:lstStyle/>
        <a:p>
          <a:endParaRPr lang="en-US"/>
        </a:p>
      </dgm:t>
    </dgm:pt>
    <dgm:pt modelId="{503948AD-E38A-4909-9C60-C812C6C144C6}">
      <dgm:prSet/>
      <dgm:spPr/>
      <dgm:t>
        <a:bodyPr/>
        <a:lstStyle/>
        <a:p>
          <a:r>
            <a:rPr lang="en-US" dirty="0"/>
            <a:t>Can be inspected with </a:t>
          </a:r>
          <a:r>
            <a:rPr lang="en-US" dirty="0" err="1"/>
            <a:t>spirv</a:t>
          </a:r>
          <a:r>
            <a:rPr lang="en-US" dirty="0"/>
            <a:t>-dis</a:t>
          </a:r>
        </a:p>
      </dgm:t>
    </dgm:pt>
    <dgm:pt modelId="{BCB103CB-F08F-423B-95F4-3F872E1ED6E8}" type="parTrans" cxnId="{4148BD6B-9069-4FBC-A3CD-4C2AA5F9E9C7}">
      <dgm:prSet/>
      <dgm:spPr/>
      <dgm:t>
        <a:bodyPr/>
        <a:lstStyle/>
        <a:p>
          <a:endParaRPr lang="en-US"/>
        </a:p>
      </dgm:t>
    </dgm:pt>
    <dgm:pt modelId="{EC2164BA-5312-4B31-B89F-5F68AD60135A}" type="sibTrans" cxnId="{4148BD6B-9069-4FBC-A3CD-4C2AA5F9E9C7}">
      <dgm:prSet/>
      <dgm:spPr/>
      <dgm:t>
        <a:bodyPr/>
        <a:lstStyle/>
        <a:p>
          <a:endParaRPr lang="en-US"/>
        </a:p>
      </dgm:t>
    </dgm:pt>
    <dgm:pt modelId="{83306BF7-4DAA-4A65-B469-E7DC41B2616D}" type="pres">
      <dgm:prSet presAssocID="{29307B9E-EE29-497E-9F98-E1146CC2D3DA}" presName="root" presStyleCnt="0">
        <dgm:presLayoutVars>
          <dgm:dir/>
          <dgm:resizeHandles val="exact"/>
        </dgm:presLayoutVars>
      </dgm:prSet>
      <dgm:spPr/>
    </dgm:pt>
    <dgm:pt modelId="{C8C4304E-B75E-4EA9-9310-FDF1DBE71427}" type="pres">
      <dgm:prSet presAssocID="{880ABD6F-599E-4837-AE98-1EB8CAF6F873}" presName="compNode" presStyleCnt="0"/>
      <dgm:spPr/>
    </dgm:pt>
    <dgm:pt modelId="{128F716F-847D-4A6B-BBE0-BA552E3F014D}" type="pres">
      <dgm:prSet presAssocID="{880ABD6F-599E-4837-AE98-1EB8CAF6F8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C27ACFE-4EEB-4D35-B971-565301743015}" type="pres">
      <dgm:prSet presAssocID="{880ABD6F-599E-4837-AE98-1EB8CAF6F873}" presName="iconSpace" presStyleCnt="0"/>
      <dgm:spPr/>
    </dgm:pt>
    <dgm:pt modelId="{A5293FF9-12ED-45F4-94F4-C894BE3B2A58}" type="pres">
      <dgm:prSet presAssocID="{880ABD6F-599E-4837-AE98-1EB8CAF6F873}" presName="parTx" presStyleLbl="revTx" presStyleIdx="0" presStyleCnt="4">
        <dgm:presLayoutVars>
          <dgm:chMax val="0"/>
          <dgm:chPref val="0"/>
        </dgm:presLayoutVars>
      </dgm:prSet>
      <dgm:spPr/>
    </dgm:pt>
    <dgm:pt modelId="{E906C6EA-B458-4BD4-A11E-AFE0A83EFCD3}" type="pres">
      <dgm:prSet presAssocID="{880ABD6F-599E-4837-AE98-1EB8CAF6F873}" presName="txSpace" presStyleCnt="0"/>
      <dgm:spPr/>
    </dgm:pt>
    <dgm:pt modelId="{2A3C090A-CC9A-406C-A63D-013192E03E35}" type="pres">
      <dgm:prSet presAssocID="{880ABD6F-599E-4837-AE98-1EB8CAF6F873}" presName="desTx" presStyleLbl="revTx" presStyleIdx="1" presStyleCnt="4">
        <dgm:presLayoutVars/>
      </dgm:prSet>
      <dgm:spPr/>
    </dgm:pt>
    <dgm:pt modelId="{A93C2792-5D0D-42E9-82F6-5F078758280E}" type="pres">
      <dgm:prSet presAssocID="{1A9CF75C-CA58-4AAD-8F26-E08B0921B09E}" presName="sibTrans" presStyleCnt="0"/>
      <dgm:spPr/>
    </dgm:pt>
    <dgm:pt modelId="{099FEE6D-031E-4594-8853-C3AC7A877A83}" type="pres">
      <dgm:prSet presAssocID="{91A8E1C7-53FE-4756-8573-B324F1CD229B}" presName="compNode" presStyleCnt="0"/>
      <dgm:spPr/>
    </dgm:pt>
    <dgm:pt modelId="{EE1B82CB-8049-4465-A198-399E22019899}" type="pres">
      <dgm:prSet presAssocID="{91A8E1C7-53FE-4756-8573-B324F1CD22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ódigo de Barras"/>
        </a:ext>
      </dgm:extLst>
    </dgm:pt>
    <dgm:pt modelId="{77295BD7-1492-4896-94A4-B283DB85ACBF}" type="pres">
      <dgm:prSet presAssocID="{91A8E1C7-53FE-4756-8573-B324F1CD229B}" presName="iconSpace" presStyleCnt="0"/>
      <dgm:spPr/>
    </dgm:pt>
    <dgm:pt modelId="{7E159145-3095-4732-BC81-BCB6D3E95A5E}" type="pres">
      <dgm:prSet presAssocID="{91A8E1C7-53FE-4756-8573-B324F1CD229B}" presName="parTx" presStyleLbl="revTx" presStyleIdx="2" presStyleCnt="4">
        <dgm:presLayoutVars>
          <dgm:chMax val="0"/>
          <dgm:chPref val="0"/>
        </dgm:presLayoutVars>
      </dgm:prSet>
      <dgm:spPr/>
    </dgm:pt>
    <dgm:pt modelId="{4C6D8B78-55DE-482B-85C9-FAFA30C575CF}" type="pres">
      <dgm:prSet presAssocID="{91A8E1C7-53FE-4756-8573-B324F1CD229B}" presName="txSpace" presStyleCnt="0"/>
      <dgm:spPr/>
    </dgm:pt>
    <dgm:pt modelId="{0764DA01-C398-422F-9589-8BCC1D96B3DF}" type="pres">
      <dgm:prSet presAssocID="{91A8E1C7-53FE-4756-8573-B324F1CD229B}" presName="desTx" presStyleLbl="revTx" presStyleIdx="3" presStyleCnt="4">
        <dgm:presLayoutVars/>
      </dgm:prSet>
      <dgm:spPr/>
    </dgm:pt>
  </dgm:ptLst>
  <dgm:cxnLst>
    <dgm:cxn modelId="{6CACEA00-12E0-4CCF-8164-F34EC81BB66D}" type="presOf" srcId="{880ABD6F-599E-4837-AE98-1EB8CAF6F873}" destId="{A5293FF9-12ED-45F4-94F4-C894BE3B2A58}" srcOrd="0" destOrd="0" presId="urn:microsoft.com/office/officeart/2018/5/layout/CenteredIconLabelDescriptionList"/>
    <dgm:cxn modelId="{4F5FDD1A-3AAE-4FA1-B9B2-E09CB713CFE1}" type="presOf" srcId="{877E45AC-2431-480A-B776-5085915D6D2D}" destId="{0764DA01-C398-422F-9589-8BCC1D96B3DF}" srcOrd="0" destOrd="0" presId="urn:microsoft.com/office/officeart/2018/5/layout/CenteredIconLabelDescriptionList"/>
    <dgm:cxn modelId="{2979E53F-AB13-46BE-B4E5-F739F58631F4}" srcId="{29307B9E-EE29-497E-9F98-E1146CC2D3DA}" destId="{91A8E1C7-53FE-4756-8573-B324F1CD229B}" srcOrd="1" destOrd="0" parTransId="{6F298263-6765-4564-AFBA-77C388135141}" sibTransId="{064809A1-4622-477C-9B3E-514EE6AFE6A9}"/>
    <dgm:cxn modelId="{945BB95C-2F60-4EBD-BB51-54FE55050CC9}" srcId="{880ABD6F-599E-4837-AE98-1EB8CAF6F873}" destId="{277B2A3C-8977-4D67-B5C4-6883E12A9684}" srcOrd="2" destOrd="0" parTransId="{A0BA3348-9F72-4391-93CE-4438DF3E7593}" sibTransId="{F253D7CE-49B8-4119-9FC4-2E88EDAE9586}"/>
    <dgm:cxn modelId="{D09FE55F-55BF-4D72-9C7C-DF64EB604B53}" type="presOf" srcId="{29307B9E-EE29-497E-9F98-E1146CC2D3DA}" destId="{83306BF7-4DAA-4A65-B469-E7DC41B2616D}" srcOrd="0" destOrd="0" presId="urn:microsoft.com/office/officeart/2018/5/layout/CenteredIconLabelDescriptionList"/>
    <dgm:cxn modelId="{7FB66F44-5EF0-4FC0-A9D2-D5AAAFA96035}" type="presOf" srcId="{68B25CF0-4AA8-482D-BD70-528A77FB466B}" destId="{2A3C090A-CC9A-406C-A63D-013192E03E35}" srcOrd="0" destOrd="0" presId="urn:microsoft.com/office/officeart/2018/5/layout/CenteredIconLabelDescriptionList"/>
    <dgm:cxn modelId="{6A412B6A-CF41-42DD-B0F8-2BE956446281}" srcId="{880ABD6F-599E-4837-AE98-1EB8CAF6F873}" destId="{DD064629-F8F8-4074-8B5A-85C4E7E34AE8}" srcOrd="1" destOrd="0" parTransId="{4A86FDB3-6B71-43E4-972F-0EE85EF3B06E}" sibTransId="{FA143DA8-DFD6-42AD-9C0C-DC419D0BB874}"/>
    <dgm:cxn modelId="{4148BD6B-9069-4FBC-A3CD-4C2AA5F9E9C7}" srcId="{91A8E1C7-53FE-4756-8573-B324F1CD229B}" destId="{503948AD-E38A-4909-9C60-C812C6C144C6}" srcOrd="1" destOrd="0" parTransId="{BCB103CB-F08F-423B-95F4-3F872E1ED6E8}" sibTransId="{EC2164BA-5312-4B31-B89F-5F68AD60135A}"/>
    <dgm:cxn modelId="{62FB5659-5FD9-4B1B-850C-AE2D7B6D6FA5}" type="presOf" srcId="{503948AD-E38A-4909-9C60-C812C6C144C6}" destId="{0764DA01-C398-422F-9589-8BCC1D96B3DF}" srcOrd="0" destOrd="1" presId="urn:microsoft.com/office/officeart/2018/5/layout/CenteredIconLabelDescriptionList"/>
    <dgm:cxn modelId="{A625A779-6453-4EB7-9B6C-290EF365A609}" srcId="{29307B9E-EE29-497E-9F98-E1146CC2D3DA}" destId="{880ABD6F-599E-4837-AE98-1EB8CAF6F873}" srcOrd="0" destOrd="0" parTransId="{03AF144C-B15E-419C-90E3-C7BC951B5A5F}" sibTransId="{1A9CF75C-CA58-4AAD-8F26-E08B0921B09E}"/>
    <dgm:cxn modelId="{C82F2990-23F8-4054-9B1F-6CFE09D71191}" type="presOf" srcId="{277B2A3C-8977-4D67-B5C4-6883E12A9684}" destId="{2A3C090A-CC9A-406C-A63D-013192E03E35}" srcOrd="0" destOrd="2" presId="urn:microsoft.com/office/officeart/2018/5/layout/CenteredIconLabelDescriptionList"/>
    <dgm:cxn modelId="{371366A7-7BDD-41A5-A8E2-D8038802F719}" type="presOf" srcId="{91A8E1C7-53FE-4756-8573-B324F1CD229B}" destId="{7E159145-3095-4732-BC81-BCB6D3E95A5E}" srcOrd="0" destOrd="0" presId="urn:microsoft.com/office/officeart/2018/5/layout/CenteredIconLabelDescriptionList"/>
    <dgm:cxn modelId="{FF36BCB3-297D-4FAF-9218-D79724041666}" srcId="{91A8E1C7-53FE-4756-8573-B324F1CD229B}" destId="{877E45AC-2431-480A-B776-5085915D6D2D}" srcOrd="0" destOrd="0" parTransId="{C2123464-E5A4-4BE9-B018-068979474AA9}" sibTransId="{91B2655C-7979-4D49-A17C-88CACCCDB639}"/>
    <dgm:cxn modelId="{0F8BC7C6-901C-4381-88FB-BFC3C5AB331A}" srcId="{880ABD6F-599E-4837-AE98-1EB8CAF6F873}" destId="{68B25CF0-4AA8-482D-BD70-528A77FB466B}" srcOrd="0" destOrd="0" parTransId="{546FDE45-40D6-414B-A6D6-8BE7B4E7D3BE}" sibTransId="{E41029E7-2410-4FD8-A63C-4481083E6761}"/>
    <dgm:cxn modelId="{EE552FEB-0B0E-429A-9AF4-88628E3B3A3A}" type="presOf" srcId="{DD064629-F8F8-4074-8B5A-85C4E7E34AE8}" destId="{2A3C090A-CC9A-406C-A63D-013192E03E35}" srcOrd="0" destOrd="1" presId="urn:microsoft.com/office/officeart/2018/5/layout/CenteredIconLabelDescriptionList"/>
    <dgm:cxn modelId="{F80DC79D-B2DB-4DA9-B79E-E744A3160C0A}" type="presParOf" srcId="{83306BF7-4DAA-4A65-B469-E7DC41B2616D}" destId="{C8C4304E-B75E-4EA9-9310-FDF1DBE71427}" srcOrd="0" destOrd="0" presId="urn:microsoft.com/office/officeart/2018/5/layout/CenteredIconLabelDescriptionList"/>
    <dgm:cxn modelId="{1AB1D7A5-DECD-4F00-8A46-2FC5492D376B}" type="presParOf" srcId="{C8C4304E-B75E-4EA9-9310-FDF1DBE71427}" destId="{128F716F-847D-4A6B-BBE0-BA552E3F014D}" srcOrd="0" destOrd="0" presId="urn:microsoft.com/office/officeart/2018/5/layout/CenteredIconLabelDescriptionList"/>
    <dgm:cxn modelId="{3EF0CA26-D5DA-4F20-814F-6A2D68E72A1F}" type="presParOf" srcId="{C8C4304E-B75E-4EA9-9310-FDF1DBE71427}" destId="{0C27ACFE-4EEB-4D35-B971-565301743015}" srcOrd="1" destOrd="0" presId="urn:microsoft.com/office/officeart/2018/5/layout/CenteredIconLabelDescriptionList"/>
    <dgm:cxn modelId="{6596F0E5-94F4-44D5-BCA4-96FBC8F4D125}" type="presParOf" srcId="{C8C4304E-B75E-4EA9-9310-FDF1DBE71427}" destId="{A5293FF9-12ED-45F4-94F4-C894BE3B2A58}" srcOrd="2" destOrd="0" presId="urn:microsoft.com/office/officeart/2018/5/layout/CenteredIconLabelDescriptionList"/>
    <dgm:cxn modelId="{61ABAE9B-B682-449B-9804-ABBB9F382E11}" type="presParOf" srcId="{C8C4304E-B75E-4EA9-9310-FDF1DBE71427}" destId="{E906C6EA-B458-4BD4-A11E-AFE0A83EFCD3}" srcOrd="3" destOrd="0" presId="urn:microsoft.com/office/officeart/2018/5/layout/CenteredIconLabelDescriptionList"/>
    <dgm:cxn modelId="{BD5B711C-2F97-427F-B128-F816DB220889}" type="presParOf" srcId="{C8C4304E-B75E-4EA9-9310-FDF1DBE71427}" destId="{2A3C090A-CC9A-406C-A63D-013192E03E35}" srcOrd="4" destOrd="0" presId="urn:microsoft.com/office/officeart/2018/5/layout/CenteredIconLabelDescriptionList"/>
    <dgm:cxn modelId="{27DD665B-B9FF-4D31-B8D3-FD2AD362ABF2}" type="presParOf" srcId="{83306BF7-4DAA-4A65-B469-E7DC41B2616D}" destId="{A93C2792-5D0D-42E9-82F6-5F078758280E}" srcOrd="1" destOrd="0" presId="urn:microsoft.com/office/officeart/2018/5/layout/CenteredIconLabelDescriptionList"/>
    <dgm:cxn modelId="{6605FBF6-5D49-42CD-B158-96E9FB2AADAA}" type="presParOf" srcId="{83306BF7-4DAA-4A65-B469-E7DC41B2616D}" destId="{099FEE6D-031E-4594-8853-C3AC7A877A83}" srcOrd="2" destOrd="0" presId="urn:microsoft.com/office/officeart/2018/5/layout/CenteredIconLabelDescriptionList"/>
    <dgm:cxn modelId="{FA364AC3-3A0D-435F-AEFB-7C5638D1F7D8}" type="presParOf" srcId="{099FEE6D-031E-4594-8853-C3AC7A877A83}" destId="{EE1B82CB-8049-4465-A198-399E22019899}" srcOrd="0" destOrd="0" presId="urn:microsoft.com/office/officeart/2018/5/layout/CenteredIconLabelDescriptionList"/>
    <dgm:cxn modelId="{CDAF9857-1455-40AB-B32C-374AD571DD3C}" type="presParOf" srcId="{099FEE6D-031E-4594-8853-C3AC7A877A83}" destId="{77295BD7-1492-4896-94A4-B283DB85ACBF}" srcOrd="1" destOrd="0" presId="urn:microsoft.com/office/officeart/2018/5/layout/CenteredIconLabelDescriptionList"/>
    <dgm:cxn modelId="{447846CF-1BC5-4388-880B-75C395B8E191}" type="presParOf" srcId="{099FEE6D-031E-4594-8853-C3AC7A877A83}" destId="{7E159145-3095-4732-BC81-BCB6D3E95A5E}" srcOrd="2" destOrd="0" presId="urn:microsoft.com/office/officeart/2018/5/layout/CenteredIconLabelDescriptionList"/>
    <dgm:cxn modelId="{2DD947F7-84D9-49E2-91EE-6C1F86B3EF2D}" type="presParOf" srcId="{099FEE6D-031E-4594-8853-C3AC7A877A83}" destId="{4C6D8B78-55DE-482B-85C9-FAFA30C575CF}" srcOrd="3" destOrd="0" presId="urn:microsoft.com/office/officeart/2018/5/layout/CenteredIconLabelDescriptionList"/>
    <dgm:cxn modelId="{0E44AB7E-D58F-4447-AB5F-A80FB6209CB1}" type="presParOf" srcId="{099FEE6D-031E-4594-8853-C3AC7A877A83}" destId="{0764DA01-C398-422F-9589-8BCC1D96B3D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D1CCC3-E12B-4F50-A2D1-EEDB910E4D4E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12391FD8-8D1A-4B65-999A-E563FBD1FD9F}">
      <dgm:prSet/>
      <dgm:spPr/>
      <dgm:t>
        <a:bodyPr/>
        <a:lstStyle/>
        <a:p>
          <a:r>
            <a:rPr lang="en-US" dirty="0"/>
            <a:t>Shaders can have local variables</a:t>
          </a:r>
        </a:p>
      </dgm:t>
    </dgm:pt>
    <dgm:pt modelId="{797DC7B6-2014-4059-878C-C68E47791A72}" type="parTrans" cxnId="{060F892F-A671-45B5-9550-D5C4F4FADBDD}">
      <dgm:prSet/>
      <dgm:spPr/>
      <dgm:t>
        <a:bodyPr/>
        <a:lstStyle/>
        <a:p>
          <a:endParaRPr lang="en-US"/>
        </a:p>
      </dgm:t>
    </dgm:pt>
    <dgm:pt modelId="{4CB23052-8C78-4A88-9663-B90DC4C3B3B8}" type="sibTrans" cxnId="{060F892F-A671-45B5-9550-D5C4F4FADBDD}">
      <dgm:prSet/>
      <dgm:spPr/>
      <dgm:t>
        <a:bodyPr/>
        <a:lstStyle/>
        <a:p>
          <a:endParaRPr lang="en-US"/>
        </a:p>
      </dgm:t>
    </dgm:pt>
    <dgm:pt modelId="{DD096AD8-C69C-46B9-BA1F-A77A582A0D5E}">
      <dgm:prSet/>
      <dgm:spPr/>
      <dgm:t>
        <a:bodyPr/>
        <a:lstStyle/>
        <a:p>
          <a:r>
            <a:rPr lang="en-US"/>
            <a:t>These are usually in registers</a:t>
          </a:r>
        </a:p>
      </dgm:t>
    </dgm:pt>
    <dgm:pt modelId="{BE10F52B-8C5E-43C6-BC4A-8247989F76AB}" type="parTrans" cxnId="{8BECE2C1-170B-42A0-9739-593E51C2FCFA}">
      <dgm:prSet/>
      <dgm:spPr/>
      <dgm:t>
        <a:bodyPr/>
        <a:lstStyle/>
        <a:p>
          <a:endParaRPr lang="en-US"/>
        </a:p>
      </dgm:t>
    </dgm:pt>
    <dgm:pt modelId="{51CFBEB1-506A-4051-A0D7-2E67F1EE2F0B}" type="sibTrans" cxnId="{8BECE2C1-170B-42A0-9739-593E51C2FCFA}">
      <dgm:prSet/>
      <dgm:spPr/>
      <dgm:t>
        <a:bodyPr/>
        <a:lstStyle/>
        <a:p>
          <a:endParaRPr lang="en-US"/>
        </a:p>
      </dgm:t>
    </dgm:pt>
    <dgm:pt modelId="{920A09A1-7B0E-4B37-B958-1B7EDE9B7B66}">
      <dgm:prSet/>
      <dgm:spPr/>
      <dgm:t>
        <a:bodyPr/>
        <a:lstStyle/>
        <a:p>
          <a:r>
            <a:rPr lang="en-US"/>
            <a:t>Anything else is a resource (three kinds):</a:t>
          </a:r>
        </a:p>
      </dgm:t>
    </dgm:pt>
    <dgm:pt modelId="{E8628C98-C292-4C44-B8AD-85F244097EDA}" type="parTrans" cxnId="{706434DA-7E0B-493F-B32E-8D5341C877DB}">
      <dgm:prSet/>
      <dgm:spPr/>
      <dgm:t>
        <a:bodyPr/>
        <a:lstStyle/>
        <a:p>
          <a:endParaRPr lang="en-US"/>
        </a:p>
      </dgm:t>
    </dgm:pt>
    <dgm:pt modelId="{34EA540C-956B-468B-80F7-FF81D1835CF3}" type="sibTrans" cxnId="{706434DA-7E0B-493F-B32E-8D5341C877DB}">
      <dgm:prSet/>
      <dgm:spPr/>
      <dgm:t>
        <a:bodyPr/>
        <a:lstStyle/>
        <a:p>
          <a:endParaRPr lang="en-US"/>
        </a:p>
      </dgm:t>
    </dgm:pt>
    <dgm:pt modelId="{AB2003AE-B93D-488F-BA48-74A1351DFF2F}">
      <dgm:prSet/>
      <dgm:spPr/>
      <dgm:t>
        <a:bodyPr/>
        <a:lstStyle/>
        <a:p>
          <a:r>
            <a:rPr lang="en-US"/>
            <a:t>Uniform Blocks (Read Only)</a:t>
          </a:r>
        </a:p>
      </dgm:t>
    </dgm:pt>
    <dgm:pt modelId="{D6F1CF8C-DE5A-4194-979C-34E381600616}" type="parTrans" cxnId="{AA4CA5C9-4AE2-4EEC-ABCF-52F2BD1F8718}">
      <dgm:prSet/>
      <dgm:spPr/>
      <dgm:t>
        <a:bodyPr/>
        <a:lstStyle/>
        <a:p>
          <a:endParaRPr lang="en-US"/>
        </a:p>
      </dgm:t>
    </dgm:pt>
    <dgm:pt modelId="{985C29C7-87E1-4E26-9158-2813994925F5}" type="sibTrans" cxnId="{AA4CA5C9-4AE2-4EEC-ABCF-52F2BD1F8718}">
      <dgm:prSet/>
      <dgm:spPr/>
      <dgm:t>
        <a:bodyPr/>
        <a:lstStyle/>
        <a:p>
          <a:endParaRPr lang="en-US"/>
        </a:p>
      </dgm:t>
    </dgm:pt>
    <dgm:pt modelId="{5096239C-BB81-4420-9E25-795D827CFBF6}">
      <dgm:prSet/>
      <dgm:spPr/>
      <dgm:t>
        <a:bodyPr/>
        <a:lstStyle/>
        <a:p>
          <a:r>
            <a:rPr lang="en-US"/>
            <a:t>Texel Buffers (Read Only)</a:t>
          </a:r>
        </a:p>
      </dgm:t>
    </dgm:pt>
    <dgm:pt modelId="{6EF63B01-8D2D-41AA-BDD1-4875D224BFB8}" type="parTrans" cxnId="{F56FF6E7-4A36-4BE2-96C7-65DA4BC3A73E}">
      <dgm:prSet/>
      <dgm:spPr/>
      <dgm:t>
        <a:bodyPr/>
        <a:lstStyle/>
        <a:p>
          <a:endParaRPr lang="en-US"/>
        </a:p>
      </dgm:t>
    </dgm:pt>
    <dgm:pt modelId="{1184C5B6-EF49-48AE-9B6B-3E8C1F66C89A}" type="sibTrans" cxnId="{F56FF6E7-4A36-4BE2-96C7-65DA4BC3A73E}">
      <dgm:prSet/>
      <dgm:spPr/>
      <dgm:t>
        <a:bodyPr/>
        <a:lstStyle/>
        <a:p>
          <a:endParaRPr lang="en-US"/>
        </a:p>
      </dgm:t>
    </dgm:pt>
    <dgm:pt modelId="{5C5C2347-5BEC-4F5F-AE12-524A48319B2F}">
      <dgm:prSet/>
      <dgm:spPr/>
      <dgm:t>
        <a:bodyPr/>
        <a:lstStyle/>
        <a:p>
          <a:r>
            <a:rPr lang="en-US"/>
            <a:t>Shader Storage Blocks (Read/Write)</a:t>
          </a:r>
        </a:p>
      </dgm:t>
    </dgm:pt>
    <dgm:pt modelId="{3802685C-DAF5-404A-A690-8B3C647BDA64}" type="parTrans" cxnId="{507D8230-AD1B-41CD-B3CD-B0C78BD1BCD8}">
      <dgm:prSet/>
      <dgm:spPr/>
      <dgm:t>
        <a:bodyPr/>
        <a:lstStyle/>
        <a:p>
          <a:endParaRPr lang="en-US"/>
        </a:p>
      </dgm:t>
    </dgm:pt>
    <dgm:pt modelId="{B5A8B178-CB88-4F09-9B7F-0F9406339347}" type="sibTrans" cxnId="{507D8230-AD1B-41CD-B3CD-B0C78BD1BCD8}">
      <dgm:prSet/>
      <dgm:spPr/>
      <dgm:t>
        <a:bodyPr/>
        <a:lstStyle/>
        <a:p>
          <a:endParaRPr lang="en-US"/>
        </a:p>
      </dgm:t>
    </dgm:pt>
    <dgm:pt modelId="{C36E8B09-C636-43B3-80F1-A601E8BBA633}">
      <dgm:prSet/>
      <dgm:spPr/>
      <dgm:t>
        <a:bodyPr/>
        <a:lstStyle/>
        <a:p>
          <a:r>
            <a:rPr lang="en-US"/>
            <a:t>Read Only solves parallel problems</a:t>
          </a:r>
        </a:p>
      </dgm:t>
    </dgm:pt>
    <dgm:pt modelId="{59AB49EB-F42C-42E2-8E45-2509E07AFD4A}" type="parTrans" cxnId="{E3A47AD9-7C59-48BC-8A16-23196F0CF4E9}">
      <dgm:prSet/>
      <dgm:spPr/>
      <dgm:t>
        <a:bodyPr/>
        <a:lstStyle/>
        <a:p>
          <a:endParaRPr lang="en-US"/>
        </a:p>
      </dgm:t>
    </dgm:pt>
    <dgm:pt modelId="{23A80361-2711-4093-AFCD-6A83759929AA}" type="sibTrans" cxnId="{E3A47AD9-7C59-48BC-8A16-23196F0CF4E9}">
      <dgm:prSet/>
      <dgm:spPr/>
      <dgm:t>
        <a:bodyPr/>
        <a:lstStyle/>
        <a:p>
          <a:endParaRPr lang="en-US"/>
        </a:p>
      </dgm:t>
    </dgm:pt>
    <dgm:pt modelId="{E42DF402-7A31-452D-BBCC-CDF90FE78D1C}" type="pres">
      <dgm:prSet presAssocID="{2FD1CCC3-E12B-4F50-A2D1-EEDB910E4D4E}" presName="linear" presStyleCnt="0">
        <dgm:presLayoutVars>
          <dgm:animLvl val="lvl"/>
          <dgm:resizeHandles val="exact"/>
        </dgm:presLayoutVars>
      </dgm:prSet>
      <dgm:spPr/>
    </dgm:pt>
    <dgm:pt modelId="{A303AEDE-4B69-4D87-89DB-D7E837AFD4D8}" type="pres">
      <dgm:prSet presAssocID="{12391FD8-8D1A-4B65-999A-E563FBD1FD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162DD4B-86DC-4C83-AD80-DA80095B7650}" type="pres">
      <dgm:prSet presAssocID="{4CB23052-8C78-4A88-9663-B90DC4C3B3B8}" presName="spacer" presStyleCnt="0"/>
      <dgm:spPr/>
    </dgm:pt>
    <dgm:pt modelId="{B556D590-1295-4188-9ECF-FEA0CE56D387}" type="pres">
      <dgm:prSet presAssocID="{DD096AD8-C69C-46B9-BA1F-A77A582A0D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D01E75-182D-4F70-83DD-830BAFA7AA04}" type="pres">
      <dgm:prSet presAssocID="{51CFBEB1-506A-4051-A0D7-2E67F1EE2F0B}" presName="spacer" presStyleCnt="0"/>
      <dgm:spPr/>
    </dgm:pt>
    <dgm:pt modelId="{03D3A6FD-20A5-488C-8A40-D6241CB4C5E1}" type="pres">
      <dgm:prSet presAssocID="{920A09A1-7B0E-4B37-B958-1B7EDE9B7B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2824B85-AF7C-424A-B507-B1394BA11E67}" type="pres">
      <dgm:prSet presAssocID="{920A09A1-7B0E-4B37-B958-1B7EDE9B7B66}" presName="childText" presStyleLbl="revTx" presStyleIdx="0" presStyleCnt="1">
        <dgm:presLayoutVars>
          <dgm:bulletEnabled val="1"/>
        </dgm:presLayoutVars>
      </dgm:prSet>
      <dgm:spPr/>
    </dgm:pt>
    <dgm:pt modelId="{3270DF68-3211-484F-BA6C-40C31D04606E}" type="pres">
      <dgm:prSet presAssocID="{C36E8B09-C636-43B3-80F1-A601E8BBA63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2D73501-F280-4A15-905A-69A7923AC1E3}" type="presOf" srcId="{920A09A1-7B0E-4B37-B958-1B7EDE9B7B66}" destId="{03D3A6FD-20A5-488C-8A40-D6241CB4C5E1}" srcOrd="0" destOrd="0" presId="urn:microsoft.com/office/officeart/2005/8/layout/vList2"/>
    <dgm:cxn modelId="{8389CD13-6B52-485C-9A11-8C4A4971F32B}" type="presOf" srcId="{2FD1CCC3-E12B-4F50-A2D1-EEDB910E4D4E}" destId="{E42DF402-7A31-452D-BBCC-CDF90FE78D1C}" srcOrd="0" destOrd="0" presId="urn:microsoft.com/office/officeart/2005/8/layout/vList2"/>
    <dgm:cxn modelId="{37871A17-E4CF-463D-BDBA-77F03A69079D}" type="presOf" srcId="{AB2003AE-B93D-488F-BA48-74A1351DFF2F}" destId="{12824B85-AF7C-424A-B507-B1394BA11E67}" srcOrd="0" destOrd="0" presId="urn:microsoft.com/office/officeart/2005/8/layout/vList2"/>
    <dgm:cxn modelId="{C9341A1A-97B7-44DC-97B7-3A9D449D5B3F}" type="presOf" srcId="{5096239C-BB81-4420-9E25-795D827CFBF6}" destId="{12824B85-AF7C-424A-B507-B1394BA11E67}" srcOrd="0" destOrd="1" presId="urn:microsoft.com/office/officeart/2005/8/layout/vList2"/>
    <dgm:cxn modelId="{060F892F-A671-45B5-9550-D5C4F4FADBDD}" srcId="{2FD1CCC3-E12B-4F50-A2D1-EEDB910E4D4E}" destId="{12391FD8-8D1A-4B65-999A-E563FBD1FD9F}" srcOrd="0" destOrd="0" parTransId="{797DC7B6-2014-4059-878C-C68E47791A72}" sibTransId="{4CB23052-8C78-4A88-9663-B90DC4C3B3B8}"/>
    <dgm:cxn modelId="{507D8230-AD1B-41CD-B3CD-B0C78BD1BCD8}" srcId="{920A09A1-7B0E-4B37-B958-1B7EDE9B7B66}" destId="{5C5C2347-5BEC-4F5F-AE12-524A48319B2F}" srcOrd="2" destOrd="0" parTransId="{3802685C-DAF5-404A-A690-8B3C647BDA64}" sibTransId="{B5A8B178-CB88-4F09-9B7F-0F9406339347}"/>
    <dgm:cxn modelId="{9F16C251-6C29-4689-A93A-B3E69E60011F}" type="presOf" srcId="{C36E8B09-C636-43B3-80F1-A601E8BBA633}" destId="{3270DF68-3211-484F-BA6C-40C31D04606E}" srcOrd="0" destOrd="0" presId="urn:microsoft.com/office/officeart/2005/8/layout/vList2"/>
    <dgm:cxn modelId="{E37D8E52-1C4E-4409-BA36-346E23C32B1C}" type="presOf" srcId="{12391FD8-8D1A-4B65-999A-E563FBD1FD9F}" destId="{A303AEDE-4B69-4D87-89DB-D7E837AFD4D8}" srcOrd="0" destOrd="0" presId="urn:microsoft.com/office/officeart/2005/8/layout/vList2"/>
    <dgm:cxn modelId="{EBF0FDA9-C42B-48A3-9C78-D9567DC9017F}" type="presOf" srcId="{DD096AD8-C69C-46B9-BA1F-A77A582A0D5E}" destId="{B556D590-1295-4188-9ECF-FEA0CE56D387}" srcOrd="0" destOrd="0" presId="urn:microsoft.com/office/officeart/2005/8/layout/vList2"/>
    <dgm:cxn modelId="{8BECE2C1-170B-42A0-9739-593E51C2FCFA}" srcId="{2FD1CCC3-E12B-4F50-A2D1-EEDB910E4D4E}" destId="{DD096AD8-C69C-46B9-BA1F-A77A582A0D5E}" srcOrd="1" destOrd="0" parTransId="{BE10F52B-8C5E-43C6-BC4A-8247989F76AB}" sibTransId="{51CFBEB1-506A-4051-A0D7-2E67F1EE2F0B}"/>
    <dgm:cxn modelId="{AA4CA5C9-4AE2-4EEC-ABCF-52F2BD1F8718}" srcId="{920A09A1-7B0E-4B37-B958-1B7EDE9B7B66}" destId="{AB2003AE-B93D-488F-BA48-74A1351DFF2F}" srcOrd="0" destOrd="0" parTransId="{D6F1CF8C-DE5A-4194-979C-34E381600616}" sibTransId="{985C29C7-87E1-4E26-9158-2813994925F5}"/>
    <dgm:cxn modelId="{E3A47AD9-7C59-48BC-8A16-23196F0CF4E9}" srcId="{2FD1CCC3-E12B-4F50-A2D1-EEDB910E4D4E}" destId="{C36E8B09-C636-43B3-80F1-A601E8BBA633}" srcOrd="3" destOrd="0" parTransId="{59AB49EB-F42C-42E2-8E45-2509E07AFD4A}" sibTransId="{23A80361-2711-4093-AFCD-6A83759929AA}"/>
    <dgm:cxn modelId="{706434DA-7E0B-493F-B32E-8D5341C877DB}" srcId="{2FD1CCC3-E12B-4F50-A2D1-EEDB910E4D4E}" destId="{920A09A1-7B0E-4B37-B958-1B7EDE9B7B66}" srcOrd="2" destOrd="0" parTransId="{E8628C98-C292-4C44-B8AD-85F244097EDA}" sibTransId="{34EA540C-956B-468B-80F7-FF81D1835CF3}"/>
    <dgm:cxn modelId="{F56FF6E7-4A36-4BE2-96C7-65DA4BC3A73E}" srcId="{920A09A1-7B0E-4B37-B958-1B7EDE9B7B66}" destId="{5096239C-BB81-4420-9E25-795D827CFBF6}" srcOrd="1" destOrd="0" parTransId="{6EF63B01-8D2D-41AA-BDD1-4875D224BFB8}" sibTransId="{1184C5B6-EF49-48AE-9B6B-3E8C1F66C89A}"/>
    <dgm:cxn modelId="{A01C32F1-4454-4823-A96B-A5A0025FEA62}" type="presOf" srcId="{5C5C2347-5BEC-4F5F-AE12-524A48319B2F}" destId="{12824B85-AF7C-424A-B507-B1394BA11E67}" srcOrd="0" destOrd="2" presId="urn:microsoft.com/office/officeart/2005/8/layout/vList2"/>
    <dgm:cxn modelId="{D706A9DC-3C24-4B8C-A2F7-8406FB24CADD}" type="presParOf" srcId="{E42DF402-7A31-452D-BBCC-CDF90FE78D1C}" destId="{A303AEDE-4B69-4D87-89DB-D7E837AFD4D8}" srcOrd="0" destOrd="0" presId="urn:microsoft.com/office/officeart/2005/8/layout/vList2"/>
    <dgm:cxn modelId="{031ED398-F7C1-4E3D-B878-20D07E2F04B1}" type="presParOf" srcId="{E42DF402-7A31-452D-BBCC-CDF90FE78D1C}" destId="{D162DD4B-86DC-4C83-AD80-DA80095B7650}" srcOrd="1" destOrd="0" presId="urn:microsoft.com/office/officeart/2005/8/layout/vList2"/>
    <dgm:cxn modelId="{F8DBF02A-3825-43CA-A829-752C412A9972}" type="presParOf" srcId="{E42DF402-7A31-452D-BBCC-CDF90FE78D1C}" destId="{B556D590-1295-4188-9ECF-FEA0CE56D387}" srcOrd="2" destOrd="0" presId="urn:microsoft.com/office/officeart/2005/8/layout/vList2"/>
    <dgm:cxn modelId="{0BF6725A-BCC3-483D-BEFF-5754DC834E28}" type="presParOf" srcId="{E42DF402-7A31-452D-BBCC-CDF90FE78D1C}" destId="{32D01E75-182D-4F70-83DD-830BAFA7AA04}" srcOrd="3" destOrd="0" presId="urn:microsoft.com/office/officeart/2005/8/layout/vList2"/>
    <dgm:cxn modelId="{DF250A7A-77F8-4AAB-A563-4A1BBC1690E9}" type="presParOf" srcId="{E42DF402-7A31-452D-BBCC-CDF90FE78D1C}" destId="{03D3A6FD-20A5-488C-8A40-D6241CB4C5E1}" srcOrd="4" destOrd="0" presId="urn:microsoft.com/office/officeart/2005/8/layout/vList2"/>
    <dgm:cxn modelId="{39BF3860-89DE-4F5F-9DEA-5B0C926F8D24}" type="presParOf" srcId="{E42DF402-7A31-452D-BBCC-CDF90FE78D1C}" destId="{12824B85-AF7C-424A-B507-B1394BA11E67}" srcOrd="5" destOrd="0" presId="urn:microsoft.com/office/officeart/2005/8/layout/vList2"/>
    <dgm:cxn modelId="{9A5151DF-4805-4A2F-8A14-111EE9125844}" type="presParOf" srcId="{E42DF402-7A31-452D-BBCC-CDF90FE78D1C}" destId="{3270DF68-3211-484F-BA6C-40C31D0460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85CC3F-6128-4492-942E-7A464F408FAA}" type="doc">
      <dgm:prSet loTypeId="urn:microsoft.com/office/officeart/2005/8/layout/vList5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590FE283-5631-4F4A-8417-50440C05EA9F}">
      <dgm:prSet/>
      <dgm:spPr/>
      <dgm:t>
        <a:bodyPr/>
        <a:lstStyle/>
        <a:p>
          <a:r>
            <a:rPr lang="en-US"/>
            <a:t>Transformation matrices</a:t>
          </a:r>
        </a:p>
      </dgm:t>
    </dgm:pt>
    <dgm:pt modelId="{421C0980-3AFF-420A-B10D-8D78675AEF46}" type="parTrans" cxnId="{CDC60741-E5EC-4573-B738-9F19CB32B565}">
      <dgm:prSet/>
      <dgm:spPr/>
      <dgm:t>
        <a:bodyPr/>
        <a:lstStyle/>
        <a:p>
          <a:endParaRPr lang="en-US"/>
        </a:p>
      </dgm:t>
    </dgm:pt>
    <dgm:pt modelId="{B71791DF-FB62-4DC2-9DEF-6E1736CB9738}" type="sibTrans" cxnId="{CDC60741-E5EC-4573-B738-9F19CB32B565}">
      <dgm:prSet/>
      <dgm:spPr/>
      <dgm:t>
        <a:bodyPr/>
        <a:lstStyle/>
        <a:p>
          <a:endParaRPr lang="en-US"/>
        </a:p>
      </dgm:t>
    </dgm:pt>
    <dgm:pt modelId="{72F34651-CB57-4E1D-87CA-298F201A8229}">
      <dgm:prSet/>
      <dgm:spPr/>
      <dgm:t>
        <a:bodyPr/>
        <a:lstStyle/>
        <a:p>
          <a:r>
            <a:rPr lang="en-US"/>
            <a:t>Small, change every frame</a:t>
          </a:r>
        </a:p>
      </dgm:t>
    </dgm:pt>
    <dgm:pt modelId="{C202BD88-2F06-41E3-8B30-66520A394DA2}" type="parTrans" cxnId="{1501E8A2-7E8D-4428-AE74-B325AA287892}">
      <dgm:prSet/>
      <dgm:spPr/>
      <dgm:t>
        <a:bodyPr/>
        <a:lstStyle/>
        <a:p>
          <a:endParaRPr lang="en-US"/>
        </a:p>
      </dgm:t>
    </dgm:pt>
    <dgm:pt modelId="{AA3BCD25-E9C9-45DE-8BB9-56183C00315B}" type="sibTrans" cxnId="{1501E8A2-7E8D-4428-AE74-B325AA287892}">
      <dgm:prSet/>
      <dgm:spPr/>
      <dgm:t>
        <a:bodyPr/>
        <a:lstStyle/>
        <a:p>
          <a:endParaRPr lang="en-US"/>
        </a:p>
      </dgm:t>
    </dgm:pt>
    <dgm:pt modelId="{02B495FD-9554-45A8-879E-5EEC36BE71FA}">
      <dgm:prSet/>
      <dgm:spPr/>
      <dgm:t>
        <a:bodyPr/>
        <a:lstStyle/>
        <a:p>
          <a:r>
            <a:rPr lang="en-US"/>
            <a:t>Flags &amp; constants to control rendering</a:t>
          </a:r>
        </a:p>
      </dgm:t>
    </dgm:pt>
    <dgm:pt modelId="{7AE2F237-6CFD-4083-80C2-016C0E65774A}" type="parTrans" cxnId="{DDF9C1BD-E8CB-4885-A1D4-D5DD62C9639A}">
      <dgm:prSet/>
      <dgm:spPr/>
      <dgm:t>
        <a:bodyPr/>
        <a:lstStyle/>
        <a:p>
          <a:endParaRPr lang="en-US"/>
        </a:p>
      </dgm:t>
    </dgm:pt>
    <dgm:pt modelId="{087B333C-4ECC-48FA-B008-407CC07BE868}" type="sibTrans" cxnId="{DDF9C1BD-E8CB-4885-A1D4-D5DD62C9639A}">
      <dgm:prSet/>
      <dgm:spPr/>
      <dgm:t>
        <a:bodyPr/>
        <a:lstStyle/>
        <a:p>
          <a:endParaRPr lang="en-US"/>
        </a:p>
      </dgm:t>
    </dgm:pt>
    <dgm:pt modelId="{CA265FEF-195A-464E-B9E1-EE9CB507BDBF}">
      <dgm:prSet/>
      <dgm:spPr/>
      <dgm:t>
        <a:bodyPr/>
        <a:lstStyle/>
        <a:p>
          <a:r>
            <a:rPr lang="en-US"/>
            <a:t>Small, may change every frame</a:t>
          </a:r>
        </a:p>
      </dgm:t>
    </dgm:pt>
    <dgm:pt modelId="{9EEADF1D-3061-49B2-A301-5C4FAD609A31}" type="parTrans" cxnId="{31AFF8AE-1D67-4B5D-AB1C-A40ED97D7AF3}">
      <dgm:prSet/>
      <dgm:spPr/>
      <dgm:t>
        <a:bodyPr/>
        <a:lstStyle/>
        <a:p>
          <a:endParaRPr lang="en-US"/>
        </a:p>
      </dgm:t>
    </dgm:pt>
    <dgm:pt modelId="{BC1F12A0-4FB8-4569-B318-3FAA2F9729BC}" type="sibTrans" cxnId="{31AFF8AE-1D67-4B5D-AB1C-A40ED97D7AF3}">
      <dgm:prSet/>
      <dgm:spPr/>
      <dgm:t>
        <a:bodyPr/>
        <a:lstStyle/>
        <a:p>
          <a:endParaRPr lang="en-US"/>
        </a:p>
      </dgm:t>
    </dgm:pt>
    <dgm:pt modelId="{A1596CB1-6336-45BF-8590-EA14559591E0}">
      <dgm:prSet/>
      <dgm:spPr/>
      <dgm:t>
        <a:bodyPr/>
        <a:lstStyle/>
        <a:p>
          <a:r>
            <a:rPr lang="en-US"/>
            <a:t>Textures</a:t>
          </a:r>
        </a:p>
      </dgm:t>
    </dgm:pt>
    <dgm:pt modelId="{49411CD6-294F-485C-8927-8B9CBCE961C7}" type="parTrans" cxnId="{D7DB654A-953C-4902-BBC4-1CA7D21D6A1D}">
      <dgm:prSet/>
      <dgm:spPr/>
      <dgm:t>
        <a:bodyPr/>
        <a:lstStyle/>
        <a:p>
          <a:endParaRPr lang="en-US"/>
        </a:p>
      </dgm:t>
    </dgm:pt>
    <dgm:pt modelId="{882C5A3A-D7D2-4A51-B8D3-AB70C93E6A73}" type="sibTrans" cxnId="{D7DB654A-953C-4902-BBC4-1CA7D21D6A1D}">
      <dgm:prSet/>
      <dgm:spPr/>
      <dgm:t>
        <a:bodyPr/>
        <a:lstStyle/>
        <a:p>
          <a:endParaRPr lang="en-US"/>
        </a:p>
      </dgm:t>
    </dgm:pt>
    <dgm:pt modelId="{94C903EB-20FE-400C-8283-5D2CD0135072}">
      <dgm:prSet/>
      <dgm:spPr/>
      <dgm:t>
        <a:bodyPr/>
        <a:lstStyle/>
        <a:p>
          <a:r>
            <a:rPr lang="en-US"/>
            <a:t>Large (MB+), often constant</a:t>
          </a:r>
        </a:p>
      </dgm:t>
    </dgm:pt>
    <dgm:pt modelId="{56CA987B-2718-46F1-A90E-9EC2D70C869E}" type="parTrans" cxnId="{8C779742-89E1-4DB0-94D4-C99F59AFFD63}">
      <dgm:prSet/>
      <dgm:spPr/>
      <dgm:t>
        <a:bodyPr/>
        <a:lstStyle/>
        <a:p>
          <a:endParaRPr lang="en-US"/>
        </a:p>
      </dgm:t>
    </dgm:pt>
    <dgm:pt modelId="{8E944318-E593-4C30-9E91-63209C6DC1EF}" type="sibTrans" cxnId="{8C779742-89E1-4DB0-94D4-C99F59AFFD63}">
      <dgm:prSet/>
      <dgm:spPr/>
      <dgm:t>
        <a:bodyPr/>
        <a:lstStyle/>
        <a:p>
          <a:endParaRPr lang="en-US"/>
        </a:p>
      </dgm:t>
    </dgm:pt>
    <dgm:pt modelId="{073334DC-E700-433E-ACFC-38C9727E4A35}">
      <dgm:prSet/>
      <dgm:spPr/>
      <dgm:t>
        <a:bodyPr/>
        <a:lstStyle/>
        <a:p>
          <a:r>
            <a:rPr lang="en-US"/>
            <a:t>Unless they are </a:t>
          </a:r>
          <a:r>
            <a:rPr lang="en-US" i="1"/>
            <a:t>generated</a:t>
          </a:r>
          <a:r>
            <a:rPr lang="en-US"/>
            <a:t> in multipass</a:t>
          </a:r>
        </a:p>
      </dgm:t>
    </dgm:pt>
    <dgm:pt modelId="{4849B664-3BE9-4843-97A7-BD42A386D58E}" type="parTrans" cxnId="{A25B4F92-A8C0-4772-B7A4-BA647A79B6DF}">
      <dgm:prSet/>
      <dgm:spPr/>
      <dgm:t>
        <a:bodyPr/>
        <a:lstStyle/>
        <a:p>
          <a:endParaRPr lang="en-US"/>
        </a:p>
      </dgm:t>
    </dgm:pt>
    <dgm:pt modelId="{3568AF99-BD00-48B7-A5A6-D731A9BFAF8F}" type="sibTrans" cxnId="{A25B4F92-A8C0-4772-B7A4-BA647A79B6DF}">
      <dgm:prSet/>
      <dgm:spPr/>
      <dgm:t>
        <a:bodyPr/>
        <a:lstStyle/>
        <a:p>
          <a:endParaRPr lang="en-US"/>
        </a:p>
      </dgm:t>
    </dgm:pt>
    <dgm:pt modelId="{512686E4-0044-4FE0-B092-B9A2E81EA316}" type="pres">
      <dgm:prSet presAssocID="{5785CC3F-6128-4492-942E-7A464F408FAA}" presName="Name0" presStyleCnt="0">
        <dgm:presLayoutVars>
          <dgm:dir/>
          <dgm:animLvl val="lvl"/>
          <dgm:resizeHandles val="exact"/>
        </dgm:presLayoutVars>
      </dgm:prSet>
      <dgm:spPr/>
    </dgm:pt>
    <dgm:pt modelId="{ED6BBDD9-0BE4-42A7-A83F-706EC1AD0456}" type="pres">
      <dgm:prSet presAssocID="{590FE283-5631-4F4A-8417-50440C05EA9F}" presName="linNode" presStyleCnt="0"/>
      <dgm:spPr/>
    </dgm:pt>
    <dgm:pt modelId="{61E118C4-C382-4408-8C51-FE648FF3BDAC}" type="pres">
      <dgm:prSet presAssocID="{590FE283-5631-4F4A-8417-50440C05EA9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F48D56A-A2F4-4C9E-897E-68859D42BA01}" type="pres">
      <dgm:prSet presAssocID="{590FE283-5631-4F4A-8417-50440C05EA9F}" presName="descendantText" presStyleLbl="alignAccFollowNode1" presStyleIdx="0" presStyleCnt="3">
        <dgm:presLayoutVars>
          <dgm:bulletEnabled val="1"/>
        </dgm:presLayoutVars>
      </dgm:prSet>
      <dgm:spPr/>
    </dgm:pt>
    <dgm:pt modelId="{2B622D8B-5A56-4654-BE2E-D6009A8049B4}" type="pres">
      <dgm:prSet presAssocID="{B71791DF-FB62-4DC2-9DEF-6E1736CB9738}" presName="sp" presStyleCnt="0"/>
      <dgm:spPr/>
    </dgm:pt>
    <dgm:pt modelId="{BB28D83B-E751-43A1-BBEC-DB1049431B1D}" type="pres">
      <dgm:prSet presAssocID="{02B495FD-9554-45A8-879E-5EEC36BE71FA}" presName="linNode" presStyleCnt="0"/>
      <dgm:spPr/>
    </dgm:pt>
    <dgm:pt modelId="{3F31581B-5D62-45DD-82CE-B345CF478C0C}" type="pres">
      <dgm:prSet presAssocID="{02B495FD-9554-45A8-879E-5EEC36BE71F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8650B86-785F-48C0-AA27-F97A70F51DC6}" type="pres">
      <dgm:prSet presAssocID="{02B495FD-9554-45A8-879E-5EEC36BE71FA}" presName="descendantText" presStyleLbl="alignAccFollowNode1" presStyleIdx="1" presStyleCnt="3">
        <dgm:presLayoutVars>
          <dgm:bulletEnabled val="1"/>
        </dgm:presLayoutVars>
      </dgm:prSet>
      <dgm:spPr/>
    </dgm:pt>
    <dgm:pt modelId="{48CF87A0-E3CC-4982-8C71-5659B93C0F60}" type="pres">
      <dgm:prSet presAssocID="{087B333C-4ECC-48FA-B008-407CC07BE868}" presName="sp" presStyleCnt="0"/>
      <dgm:spPr/>
    </dgm:pt>
    <dgm:pt modelId="{AA3CFA76-CFB0-44CD-89BF-7C3E75CE4709}" type="pres">
      <dgm:prSet presAssocID="{A1596CB1-6336-45BF-8590-EA14559591E0}" presName="linNode" presStyleCnt="0"/>
      <dgm:spPr/>
    </dgm:pt>
    <dgm:pt modelId="{2A86A41C-13E8-4D7C-B3B1-C6CF7151C0CB}" type="pres">
      <dgm:prSet presAssocID="{A1596CB1-6336-45BF-8590-EA14559591E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EB57DCA-380C-46A0-B6EB-FDE2A8190909}" type="pres">
      <dgm:prSet presAssocID="{A1596CB1-6336-45BF-8590-EA14559591E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4B2E816-2A83-4FCE-A2DB-27B871E39B1D}" type="presOf" srcId="{94C903EB-20FE-400C-8283-5D2CD0135072}" destId="{0EB57DCA-380C-46A0-B6EB-FDE2A8190909}" srcOrd="0" destOrd="0" presId="urn:microsoft.com/office/officeart/2005/8/layout/vList5"/>
    <dgm:cxn modelId="{F1259C28-52DB-4FFA-9F38-37C5915AA8EA}" type="presOf" srcId="{CA265FEF-195A-464E-B9E1-EE9CB507BDBF}" destId="{28650B86-785F-48C0-AA27-F97A70F51DC6}" srcOrd="0" destOrd="0" presId="urn:microsoft.com/office/officeart/2005/8/layout/vList5"/>
    <dgm:cxn modelId="{CDC60741-E5EC-4573-B738-9F19CB32B565}" srcId="{5785CC3F-6128-4492-942E-7A464F408FAA}" destId="{590FE283-5631-4F4A-8417-50440C05EA9F}" srcOrd="0" destOrd="0" parTransId="{421C0980-3AFF-420A-B10D-8D78675AEF46}" sibTransId="{B71791DF-FB62-4DC2-9DEF-6E1736CB9738}"/>
    <dgm:cxn modelId="{8C779742-89E1-4DB0-94D4-C99F59AFFD63}" srcId="{A1596CB1-6336-45BF-8590-EA14559591E0}" destId="{94C903EB-20FE-400C-8283-5D2CD0135072}" srcOrd="0" destOrd="0" parTransId="{56CA987B-2718-46F1-A90E-9EC2D70C869E}" sibTransId="{8E944318-E593-4C30-9E91-63209C6DC1EF}"/>
    <dgm:cxn modelId="{D7DB654A-953C-4902-BBC4-1CA7D21D6A1D}" srcId="{5785CC3F-6128-4492-942E-7A464F408FAA}" destId="{A1596CB1-6336-45BF-8590-EA14559591E0}" srcOrd="2" destOrd="0" parTransId="{49411CD6-294F-485C-8927-8B9CBCE961C7}" sibTransId="{882C5A3A-D7D2-4A51-B8D3-AB70C93E6A73}"/>
    <dgm:cxn modelId="{2F49776D-3195-49A5-9313-79A04EA379D0}" type="presOf" srcId="{590FE283-5631-4F4A-8417-50440C05EA9F}" destId="{61E118C4-C382-4408-8C51-FE648FF3BDAC}" srcOrd="0" destOrd="0" presId="urn:microsoft.com/office/officeart/2005/8/layout/vList5"/>
    <dgm:cxn modelId="{2E03D555-5390-42D7-B4AE-08FCB3FC5E37}" type="presOf" srcId="{073334DC-E700-433E-ACFC-38C9727E4A35}" destId="{0EB57DCA-380C-46A0-B6EB-FDE2A8190909}" srcOrd="0" destOrd="1" presId="urn:microsoft.com/office/officeart/2005/8/layout/vList5"/>
    <dgm:cxn modelId="{8E63E585-ACEF-4DF7-B0E6-57E6D18AF756}" type="presOf" srcId="{A1596CB1-6336-45BF-8590-EA14559591E0}" destId="{2A86A41C-13E8-4D7C-B3B1-C6CF7151C0CB}" srcOrd="0" destOrd="0" presId="urn:microsoft.com/office/officeart/2005/8/layout/vList5"/>
    <dgm:cxn modelId="{68A8E789-045A-48C5-9814-8D4B4B18A0B3}" type="presOf" srcId="{72F34651-CB57-4E1D-87CA-298F201A8229}" destId="{5F48D56A-A2F4-4C9E-897E-68859D42BA01}" srcOrd="0" destOrd="0" presId="urn:microsoft.com/office/officeart/2005/8/layout/vList5"/>
    <dgm:cxn modelId="{A25B4F92-A8C0-4772-B7A4-BA647A79B6DF}" srcId="{A1596CB1-6336-45BF-8590-EA14559591E0}" destId="{073334DC-E700-433E-ACFC-38C9727E4A35}" srcOrd="1" destOrd="0" parTransId="{4849B664-3BE9-4843-97A7-BD42A386D58E}" sibTransId="{3568AF99-BD00-48B7-A5A6-D731A9BFAF8F}"/>
    <dgm:cxn modelId="{1501E8A2-7E8D-4428-AE74-B325AA287892}" srcId="{590FE283-5631-4F4A-8417-50440C05EA9F}" destId="{72F34651-CB57-4E1D-87CA-298F201A8229}" srcOrd="0" destOrd="0" parTransId="{C202BD88-2F06-41E3-8B30-66520A394DA2}" sibTransId="{AA3BCD25-E9C9-45DE-8BB9-56183C00315B}"/>
    <dgm:cxn modelId="{31AFF8AE-1D67-4B5D-AB1C-A40ED97D7AF3}" srcId="{02B495FD-9554-45A8-879E-5EEC36BE71FA}" destId="{CA265FEF-195A-464E-B9E1-EE9CB507BDBF}" srcOrd="0" destOrd="0" parTransId="{9EEADF1D-3061-49B2-A301-5C4FAD609A31}" sibTransId="{BC1F12A0-4FB8-4569-B318-3FAA2F9729BC}"/>
    <dgm:cxn modelId="{D2D66FB9-6374-432F-A52C-1F346EF15D61}" type="presOf" srcId="{02B495FD-9554-45A8-879E-5EEC36BE71FA}" destId="{3F31581B-5D62-45DD-82CE-B345CF478C0C}" srcOrd="0" destOrd="0" presId="urn:microsoft.com/office/officeart/2005/8/layout/vList5"/>
    <dgm:cxn modelId="{DDF9C1BD-E8CB-4885-A1D4-D5DD62C9639A}" srcId="{5785CC3F-6128-4492-942E-7A464F408FAA}" destId="{02B495FD-9554-45A8-879E-5EEC36BE71FA}" srcOrd="1" destOrd="0" parTransId="{7AE2F237-6CFD-4083-80C2-016C0E65774A}" sibTransId="{087B333C-4ECC-48FA-B008-407CC07BE868}"/>
    <dgm:cxn modelId="{3148E0C4-33FA-4150-93E2-7E3A2EE75ADE}" type="presOf" srcId="{5785CC3F-6128-4492-942E-7A464F408FAA}" destId="{512686E4-0044-4FE0-B092-B9A2E81EA316}" srcOrd="0" destOrd="0" presId="urn:microsoft.com/office/officeart/2005/8/layout/vList5"/>
    <dgm:cxn modelId="{A2A2CF3A-3EE3-4939-9343-909942AD7D49}" type="presParOf" srcId="{512686E4-0044-4FE0-B092-B9A2E81EA316}" destId="{ED6BBDD9-0BE4-42A7-A83F-706EC1AD0456}" srcOrd="0" destOrd="0" presId="urn:microsoft.com/office/officeart/2005/8/layout/vList5"/>
    <dgm:cxn modelId="{D25D7B7B-7723-45B5-A312-13F5A030334B}" type="presParOf" srcId="{ED6BBDD9-0BE4-42A7-A83F-706EC1AD0456}" destId="{61E118C4-C382-4408-8C51-FE648FF3BDAC}" srcOrd="0" destOrd="0" presId="urn:microsoft.com/office/officeart/2005/8/layout/vList5"/>
    <dgm:cxn modelId="{3D8775EA-E1C0-431E-B7FF-6732479E40D0}" type="presParOf" srcId="{ED6BBDD9-0BE4-42A7-A83F-706EC1AD0456}" destId="{5F48D56A-A2F4-4C9E-897E-68859D42BA01}" srcOrd="1" destOrd="0" presId="urn:microsoft.com/office/officeart/2005/8/layout/vList5"/>
    <dgm:cxn modelId="{8AC386DF-A6F7-428A-98B1-071E6B6B1E9A}" type="presParOf" srcId="{512686E4-0044-4FE0-B092-B9A2E81EA316}" destId="{2B622D8B-5A56-4654-BE2E-D6009A8049B4}" srcOrd="1" destOrd="0" presId="urn:microsoft.com/office/officeart/2005/8/layout/vList5"/>
    <dgm:cxn modelId="{045F85A7-FCB1-4050-ACDF-79C2982BD74C}" type="presParOf" srcId="{512686E4-0044-4FE0-B092-B9A2E81EA316}" destId="{BB28D83B-E751-43A1-BBEC-DB1049431B1D}" srcOrd="2" destOrd="0" presId="urn:microsoft.com/office/officeart/2005/8/layout/vList5"/>
    <dgm:cxn modelId="{64F6DA86-1C4F-4020-AB50-7FAD1AB4B4CC}" type="presParOf" srcId="{BB28D83B-E751-43A1-BBEC-DB1049431B1D}" destId="{3F31581B-5D62-45DD-82CE-B345CF478C0C}" srcOrd="0" destOrd="0" presId="urn:microsoft.com/office/officeart/2005/8/layout/vList5"/>
    <dgm:cxn modelId="{AABEB294-399F-4310-A3E2-9502FCD406B2}" type="presParOf" srcId="{BB28D83B-E751-43A1-BBEC-DB1049431B1D}" destId="{28650B86-785F-48C0-AA27-F97A70F51DC6}" srcOrd="1" destOrd="0" presId="urn:microsoft.com/office/officeart/2005/8/layout/vList5"/>
    <dgm:cxn modelId="{3928DBBD-148E-4DF3-8E5B-C555269B699E}" type="presParOf" srcId="{512686E4-0044-4FE0-B092-B9A2E81EA316}" destId="{48CF87A0-E3CC-4982-8C71-5659B93C0F60}" srcOrd="3" destOrd="0" presId="urn:microsoft.com/office/officeart/2005/8/layout/vList5"/>
    <dgm:cxn modelId="{F9F84C66-16CB-4ADE-92EF-39E9F1EE5312}" type="presParOf" srcId="{512686E4-0044-4FE0-B092-B9A2E81EA316}" destId="{AA3CFA76-CFB0-44CD-89BF-7C3E75CE4709}" srcOrd="4" destOrd="0" presId="urn:microsoft.com/office/officeart/2005/8/layout/vList5"/>
    <dgm:cxn modelId="{C42A3AEE-03A8-4B18-9189-D7A6EEF3FF1F}" type="presParOf" srcId="{AA3CFA76-CFB0-44CD-89BF-7C3E75CE4709}" destId="{2A86A41C-13E8-4D7C-B3B1-C6CF7151C0CB}" srcOrd="0" destOrd="0" presId="urn:microsoft.com/office/officeart/2005/8/layout/vList5"/>
    <dgm:cxn modelId="{2C2359CC-C122-4A21-99F7-D805A69E75B9}" type="presParOf" srcId="{AA3CFA76-CFB0-44CD-89BF-7C3E75CE4709}" destId="{0EB57DCA-380C-46A0-B6EB-FDE2A819090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BE5274-04E0-48C7-BCAD-9C06102809B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528B5FC-5801-44B3-B04C-7F39EFC0982E}">
      <dgm:prSet/>
      <dgm:spPr/>
      <dgm:t>
        <a:bodyPr/>
        <a:lstStyle/>
        <a:p>
          <a:r>
            <a:rPr lang="en-US"/>
            <a:t>Textures are basically constants</a:t>
          </a:r>
        </a:p>
      </dgm:t>
    </dgm:pt>
    <dgm:pt modelId="{E75BD247-BFCF-49F9-899A-B5DDCE647A3F}" type="parTrans" cxnId="{9F204945-D24E-4C4A-8B98-38DDF2D3FE99}">
      <dgm:prSet/>
      <dgm:spPr/>
      <dgm:t>
        <a:bodyPr/>
        <a:lstStyle/>
        <a:p>
          <a:endParaRPr lang="en-US"/>
        </a:p>
      </dgm:t>
    </dgm:pt>
    <dgm:pt modelId="{F9E39280-B9D6-4B4B-AFAB-0503EBA4EED2}" type="sibTrans" cxnId="{9F204945-D24E-4C4A-8B98-38DDF2D3FE99}">
      <dgm:prSet/>
      <dgm:spPr/>
      <dgm:t>
        <a:bodyPr/>
        <a:lstStyle/>
        <a:p>
          <a:endParaRPr lang="en-US"/>
        </a:p>
      </dgm:t>
    </dgm:pt>
    <dgm:pt modelId="{49BD11E1-05DF-4E1A-A84F-3F2B30BC55E1}">
      <dgm:prSet/>
      <dgm:spPr/>
      <dgm:t>
        <a:bodyPr/>
        <a:lstStyle/>
        <a:p>
          <a:r>
            <a:rPr lang="en-US"/>
            <a:t>Shared between many vertices</a:t>
          </a:r>
        </a:p>
      </dgm:t>
    </dgm:pt>
    <dgm:pt modelId="{32F5738E-0F5A-43A6-862B-5F544BBC5E14}" type="parTrans" cxnId="{121A4D0D-D77B-4BC9-803D-BB6A5CFF7A5D}">
      <dgm:prSet/>
      <dgm:spPr/>
      <dgm:t>
        <a:bodyPr/>
        <a:lstStyle/>
        <a:p>
          <a:endParaRPr lang="en-US"/>
        </a:p>
      </dgm:t>
    </dgm:pt>
    <dgm:pt modelId="{00085751-205A-4313-8AF0-33ED14D477DE}" type="sibTrans" cxnId="{121A4D0D-D77B-4BC9-803D-BB6A5CFF7A5D}">
      <dgm:prSet/>
      <dgm:spPr/>
      <dgm:t>
        <a:bodyPr/>
        <a:lstStyle/>
        <a:p>
          <a:endParaRPr lang="en-US"/>
        </a:p>
      </dgm:t>
    </dgm:pt>
    <dgm:pt modelId="{40334D91-217C-43E7-A9D4-415A832824F5}">
      <dgm:prSet/>
      <dgm:spPr/>
      <dgm:t>
        <a:bodyPr/>
        <a:lstStyle/>
        <a:p>
          <a:r>
            <a:rPr lang="en-US" dirty="0"/>
            <a:t>So they are passed as uniform buffers</a:t>
          </a:r>
        </a:p>
      </dgm:t>
    </dgm:pt>
    <dgm:pt modelId="{D8A83278-DE5C-4BE6-9284-9343FFF47AF4}" type="parTrans" cxnId="{0CB80D5D-0502-4F3F-8A58-8FE32FB02F85}">
      <dgm:prSet/>
      <dgm:spPr/>
      <dgm:t>
        <a:bodyPr/>
        <a:lstStyle/>
        <a:p>
          <a:endParaRPr lang="en-US"/>
        </a:p>
      </dgm:t>
    </dgm:pt>
    <dgm:pt modelId="{DBC364C0-51C6-475D-A65D-82CAE196FE3F}" type="sibTrans" cxnId="{0CB80D5D-0502-4F3F-8A58-8FE32FB02F85}">
      <dgm:prSet/>
      <dgm:spPr/>
      <dgm:t>
        <a:bodyPr/>
        <a:lstStyle/>
        <a:p>
          <a:endParaRPr lang="en-US"/>
        </a:p>
      </dgm:t>
    </dgm:pt>
    <dgm:pt modelId="{4ABC00A1-289D-42EF-B46C-2BA51804F0C2}">
      <dgm:prSet/>
      <dgm:spPr/>
      <dgm:t>
        <a:bodyPr/>
        <a:lstStyle/>
        <a:p>
          <a:r>
            <a:rPr lang="en-US"/>
            <a:t>Ideally, no texture swapping during the pass</a:t>
          </a:r>
        </a:p>
      </dgm:t>
    </dgm:pt>
    <dgm:pt modelId="{DB85D1FC-B691-45ED-839B-654D0610C78F}" type="parTrans" cxnId="{9A0D01A5-DABC-4B35-B4DA-E71EEB43132F}">
      <dgm:prSet/>
      <dgm:spPr/>
      <dgm:t>
        <a:bodyPr/>
        <a:lstStyle/>
        <a:p>
          <a:endParaRPr lang="en-US"/>
        </a:p>
      </dgm:t>
    </dgm:pt>
    <dgm:pt modelId="{A8B79976-A1AE-4E57-88B3-FA60C53A0A75}" type="sibTrans" cxnId="{9A0D01A5-DABC-4B35-B4DA-E71EEB43132F}">
      <dgm:prSet/>
      <dgm:spPr/>
      <dgm:t>
        <a:bodyPr/>
        <a:lstStyle/>
        <a:p>
          <a:endParaRPr lang="en-US"/>
        </a:p>
      </dgm:t>
    </dgm:pt>
    <dgm:pt modelId="{F31A0F68-BD47-43CE-8FBF-25A4794057EC}">
      <dgm:prSet/>
      <dgm:spPr/>
      <dgm:t>
        <a:bodyPr/>
        <a:lstStyle/>
        <a:p>
          <a:r>
            <a:rPr lang="en-US"/>
            <a:t>But they need an extra layer</a:t>
          </a:r>
        </a:p>
      </dgm:t>
    </dgm:pt>
    <dgm:pt modelId="{672A1B1F-C52D-4C58-A4D7-02D544CB103B}" type="parTrans" cxnId="{31A6A0CF-9BE9-4DDC-8562-62832D40C3EE}">
      <dgm:prSet/>
      <dgm:spPr/>
      <dgm:t>
        <a:bodyPr/>
        <a:lstStyle/>
        <a:p>
          <a:endParaRPr lang="en-US"/>
        </a:p>
      </dgm:t>
    </dgm:pt>
    <dgm:pt modelId="{14D2842D-FF97-48ED-B8E5-196A772C676D}" type="sibTrans" cxnId="{31A6A0CF-9BE9-4DDC-8562-62832D40C3EE}">
      <dgm:prSet/>
      <dgm:spPr/>
      <dgm:t>
        <a:bodyPr/>
        <a:lstStyle/>
        <a:p>
          <a:endParaRPr lang="en-US"/>
        </a:p>
      </dgm:t>
    </dgm:pt>
    <dgm:pt modelId="{C3E1DC4C-95E0-4147-9252-71778379E495}">
      <dgm:prSet/>
      <dgm:spPr/>
      <dgm:t>
        <a:bodyPr/>
        <a:lstStyle/>
        <a:p>
          <a:r>
            <a:rPr lang="en-US"/>
            <a:t>A </a:t>
          </a:r>
          <a:r>
            <a:rPr lang="en-US" i="1"/>
            <a:t>sampler</a:t>
          </a:r>
          <a:endParaRPr lang="en-US"/>
        </a:p>
      </dgm:t>
    </dgm:pt>
    <dgm:pt modelId="{FCCEE7F8-5C71-44A6-B4DE-25A4BF8177FA}" type="parTrans" cxnId="{0BB4BCC9-B800-48B7-9EE1-0D04E93CA721}">
      <dgm:prSet/>
      <dgm:spPr/>
      <dgm:t>
        <a:bodyPr/>
        <a:lstStyle/>
        <a:p>
          <a:endParaRPr lang="en-US"/>
        </a:p>
      </dgm:t>
    </dgm:pt>
    <dgm:pt modelId="{ACE839AF-28A2-49F1-8DB1-5F8E2320B95A}" type="sibTrans" cxnId="{0BB4BCC9-B800-48B7-9EE1-0D04E93CA721}">
      <dgm:prSet/>
      <dgm:spPr/>
      <dgm:t>
        <a:bodyPr/>
        <a:lstStyle/>
        <a:p>
          <a:endParaRPr lang="en-US"/>
        </a:p>
      </dgm:t>
    </dgm:pt>
    <dgm:pt modelId="{8BD7A04F-6280-4461-92F1-31580C5707DD}">
      <dgm:prSet/>
      <dgm:spPr/>
      <dgm:t>
        <a:bodyPr/>
        <a:lstStyle/>
        <a:p>
          <a:r>
            <a:rPr lang="en-US"/>
            <a:t>Which takes care of interpolation / filtering</a:t>
          </a:r>
        </a:p>
      </dgm:t>
    </dgm:pt>
    <dgm:pt modelId="{1E8F6AB7-80BA-4401-8873-EA2599C03058}" type="parTrans" cxnId="{37C68891-5ADC-48FE-942C-F48799680645}">
      <dgm:prSet/>
      <dgm:spPr/>
      <dgm:t>
        <a:bodyPr/>
        <a:lstStyle/>
        <a:p>
          <a:endParaRPr lang="en-US"/>
        </a:p>
      </dgm:t>
    </dgm:pt>
    <dgm:pt modelId="{CB6F690D-3819-4911-A19D-DC9172F4342F}" type="sibTrans" cxnId="{37C68891-5ADC-48FE-942C-F48799680645}">
      <dgm:prSet/>
      <dgm:spPr/>
      <dgm:t>
        <a:bodyPr/>
        <a:lstStyle/>
        <a:p>
          <a:endParaRPr lang="en-US"/>
        </a:p>
      </dgm:t>
    </dgm:pt>
    <dgm:pt modelId="{370075DE-B143-4451-8401-81F59AF47BE8}" type="pres">
      <dgm:prSet presAssocID="{2DBE5274-04E0-48C7-BCAD-9C06102809B0}" presName="linear" presStyleCnt="0">
        <dgm:presLayoutVars>
          <dgm:animLvl val="lvl"/>
          <dgm:resizeHandles val="exact"/>
        </dgm:presLayoutVars>
      </dgm:prSet>
      <dgm:spPr/>
    </dgm:pt>
    <dgm:pt modelId="{B6371D1F-2EEB-4E07-B22C-6BA3E8DB3A8F}" type="pres">
      <dgm:prSet presAssocID="{6528B5FC-5801-44B3-B04C-7F39EFC0982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924F2A-E1DF-4D2C-9B63-79C8A56BE417}" type="pres">
      <dgm:prSet presAssocID="{6528B5FC-5801-44B3-B04C-7F39EFC0982E}" presName="childText" presStyleLbl="revTx" presStyleIdx="0" presStyleCnt="2">
        <dgm:presLayoutVars>
          <dgm:bulletEnabled val="1"/>
        </dgm:presLayoutVars>
      </dgm:prSet>
      <dgm:spPr/>
    </dgm:pt>
    <dgm:pt modelId="{B68AFCED-6255-49B9-B0D4-43A5BDCA5945}" type="pres">
      <dgm:prSet presAssocID="{F31A0F68-BD47-43CE-8FBF-25A4794057E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1B6707-43FA-4B6B-904A-58FD35BA7D77}" type="pres">
      <dgm:prSet presAssocID="{F31A0F68-BD47-43CE-8FBF-25A4794057E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21A4D0D-D77B-4BC9-803D-BB6A5CFF7A5D}" srcId="{6528B5FC-5801-44B3-B04C-7F39EFC0982E}" destId="{49BD11E1-05DF-4E1A-A84F-3F2B30BC55E1}" srcOrd="0" destOrd="0" parTransId="{32F5738E-0F5A-43A6-862B-5F544BBC5E14}" sibTransId="{00085751-205A-4313-8AF0-33ED14D477DE}"/>
    <dgm:cxn modelId="{6AA9902F-0367-4910-AC0D-07EC2FAAF329}" type="presOf" srcId="{4ABC00A1-289D-42EF-B46C-2BA51804F0C2}" destId="{9C924F2A-E1DF-4D2C-9B63-79C8A56BE417}" srcOrd="0" destOrd="2" presId="urn:microsoft.com/office/officeart/2005/8/layout/vList2"/>
    <dgm:cxn modelId="{0CB80D5D-0502-4F3F-8A58-8FE32FB02F85}" srcId="{6528B5FC-5801-44B3-B04C-7F39EFC0982E}" destId="{40334D91-217C-43E7-A9D4-415A832824F5}" srcOrd="1" destOrd="0" parTransId="{D8A83278-DE5C-4BE6-9284-9343FFF47AF4}" sibTransId="{DBC364C0-51C6-475D-A65D-82CAE196FE3F}"/>
    <dgm:cxn modelId="{9F204945-D24E-4C4A-8B98-38DDF2D3FE99}" srcId="{2DBE5274-04E0-48C7-BCAD-9C06102809B0}" destId="{6528B5FC-5801-44B3-B04C-7F39EFC0982E}" srcOrd="0" destOrd="0" parTransId="{E75BD247-BFCF-49F9-899A-B5DDCE647A3F}" sibTransId="{F9E39280-B9D6-4B4B-AFAB-0503EBA4EED2}"/>
    <dgm:cxn modelId="{17A3514B-90A4-43B4-91BA-16651A290BE6}" type="presOf" srcId="{C3E1DC4C-95E0-4147-9252-71778379E495}" destId="{CB1B6707-43FA-4B6B-904A-58FD35BA7D77}" srcOrd="0" destOrd="0" presId="urn:microsoft.com/office/officeart/2005/8/layout/vList2"/>
    <dgm:cxn modelId="{18D6A387-5BC0-44F2-BE14-A26704DC662B}" type="presOf" srcId="{2DBE5274-04E0-48C7-BCAD-9C06102809B0}" destId="{370075DE-B143-4451-8401-81F59AF47BE8}" srcOrd="0" destOrd="0" presId="urn:microsoft.com/office/officeart/2005/8/layout/vList2"/>
    <dgm:cxn modelId="{EC508A8E-3953-4B34-ACEB-22589ED26A5B}" type="presOf" srcId="{8BD7A04F-6280-4461-92F1-31580C5707DD}" destId="{CB1B6707-43FA-4B6B-904A-58FD35BA7D77}" srcOrd="0" destOrd="1" presId="urn:microsoft.com/office/officeart/2005/8/layout/vList2"/>
    <dgm:cxn modelId="{DFBD9390-C7C1-4423-A9F4-2788FD9F7CA8}" type="presOf" srcId="{F31A0F68-BD47-43CE-8FBF-25A4794057EC}" destId="{B68AFCED-6255-49B9-B0D4-43A5BDCA5945}" srcOrd="0" destOrd="0" presId="urn:microsoft.com/office/officeart/2005/8/layout/vList2"/>
    <dgm:cxn modelId="{37C68891-5ADC-48FE-942C-F48799680645}" srcId="{F31A0F68-BD47-43CE-8FBF-25A4794057EC}" destId="{8BD7A04F-6280-4461-92F1-31580C5707DD}" srcOrd="1" destOrd="0" parTransId="{1E8F6AB7-80BA-4401-8873-EA2599C03058}" sibTransId="{CB6F690D-3819-4911-A19D-DC9172F4342F}"/>
    <dgm:cxn modelId="{5CB1E69A-AACE-410F-A3A1-30967896C810}" type="presOf" srcId="{40334D91-217C-43E7-A9D4-415A832824F5}" destId="{9C924F2A-E1DF-4D2C-9B63-79C8A56BE417}" srcOrd="0" destOrd="1" presId="urn:microsoft.com/office/officeart/2005/8/layout/vList2"/>
    <dgm:cxn modelId="{9A0D01A5-DABC-4B35-B4DA-E71EEB43132F}" srcId="{6528B5FC-5801-44B3-B04C-7F39EFC0982E}" destId="{4ABC00A1-289D-42EF-B46C-2BA51804F0C2}" srcOrd="2" destOrd="0" parTransId="{DB85D1FC-B691-45ED-839B-654D0610C78F}" sibTransId="{A8B79976-A1AE-4E57-88B3-FA60C53A0A75}"/>
    <dgm:cxn modelId="{B4DE62B2-27F0-49EE-A565-CC280FCF9E4B}" type="presOf" srcId="{6528B5FC-5801-44B3-B04C-7F39EFC0982E}" destId="{B6371D1F-2EEB-4E07-B22C-6BA3E8DB3A8F}" srcOrd="0" destOrd="0" presId="urn:microsoft.com/office/officeart/2005/8/layout/vList2"/>
    <dgm:cxn modelId="{0BB4BCC9-B800-48B7-9EE1-0D04E93CA721}" srcId="{F31A0F68-BD47-43CE-8FBF-25A4794057EC}" destId="{C3E1DC4C-95E0-4147-9252-71778379E495}" srcOrd="0" destOrd="0" parTransId="{FCCEE7F8-5C71-44A6-B4DE-25A4BF8177FA}" sibTransId="{ACE839AF-28A2-49F1-8DB1-5F8E2320B95A}"/>
    <dgm:cxn modelId="{31A6A0CF-9BE9-4DDC-8562-62832D40C3EE}" srcId="{2DBE5274-04E0-48C7-BCAD-9C06102809B0}" destId="{F31A0F68-BD47-43CE-8FBF-25A4794057EC}" srcOrd="1" destOrd="0" parTransId="{672A1B1F-C52D-4C58-A4D7-02D544CB103B}" sibTransId="{14D2842D-FF97-48ED-B8E5-196A772C676D}"/>
    <dgm:cxn modelId="{54EF5FDE-F7DB-47BA-BB06-1F23537244F4}" type="presOf" srcId="{49BD11E1-05DF-4E1A-A84F-3F2B30BC55E1}" destId="{9C924F2A-E1DF-4D2C-9B63-79C8A56BE417}" srcOrd="0" destOrd="0" presId="urn:microsoft.com/office/officeart/2005/8/layout/vList2"/>
    <dgm:cxn modelId="{B63F8613-5C13-46AF-922F-DA4D4592671C}" type="presParOf" srcId="{370075DE-B143-4451-8401-81F59AF47BE8}" destId="{B6371D1F-2EEB-4E07-B22C-6BA3E8DB3A8F}" srcOrd="0" destOrd="0" presId="urn:microsoft.com/office/officeart/2005/8/layout/vList2"/>
    <dgm:cxn modelId="{912231D2-CF64-46EA-954D-6DF770427835}" type="presParOf" srcId="{370075DE-B143-4451-8401-81F59AF47BE8}" destId="{9C924F2A-E1DF-4D2C-9B63-79C8A56BE417}" srcOrd="1" destOrd="0" presId="urn:microsoft.com/office/officeart/2005/8/layout/vList2"/>
    <dgm:cxn modelId="{D12CF180-D5F0-4FC6-ABE1-C009992C1E37}" type="presParOf" srcId="{370075DE-B143-4451-8401-81F59AF47BE8}" destId="{B68AFCED-6255-49B9-B0D4-43A5BDCA5945}" srcOrd="2" destOrd="0" presId="urn:microsoft.com/office/officeart/2005/8/layout/vList2"/>
    <dgm:cxn modelId="{C131856F-70E0-4BE5-BCEE-B1C94143E5DF}" type="presParOf" srcId="{370075DE-B143-4451-8401-81F59AF47BE8}" destId="{CB1B6707-43FA-4B6B-904A-58FD35BA7D7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9931E-BA44-42F5-A010-67B1FA83988F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7085B9-8A77-4F3C-9DE7-647A40212C7B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B6080-C983-4CA4-A6CD-762D5E0B8F99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What is a shader</a:t>
          </a:r>
          <a:endParaRPr lang="en-US" sz="2500" kern="1200"/>
        </a:p>
      </dsp:txBody>
      <dsp:txXfrm>
        <a:off x="1816103" y="671"/>
        <a:ext cx="4447536" cy="1572384"/>
      </dsp:txXfrm>
    </dsp:sp>
    <dsp:sp modelId="{B6469E3F-C84A-43B2-9DC9-50691E517D3C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83370-C6CF-405D-80AA-6B9E78D8DD8F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6ADE7-4730-4FA6-9743-FABC9DDCA788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Shader stages</a:t>
          </a:r>
          <a:endParaRPr lang="en-US" sz="2500" kern="1200"/>
        </a:p>
      </dsp:txBody>
      <dsp:txXfrm>
        <a:off x="1816103" y="1966151"/>
        <a:ext cx="4447536" cy="1572384"/>
      </dsp:txXfrm>
    </dsp:sp>
    <dsp:sp modelId="{899856EE-46BD-4FA4-B1DE-84F619C6F8C8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EC035-2A0A-44A3-85D6-2EBDC4F2EA3D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CC634-DFFC-42A1-86ED-357B9988B239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Writing a shader</a:t>
          </a:r>
          <a:endParaRPr lang="en-US" sz="2500" kern="1200"/>
        </a:p>
      </dsp:txBody>
      <dsp:txXfrm>
        <a:off x="1816103" y="3931632"/>
        <a:ext cx="4447536" cy="1572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EF906-1238-4B9B-ABCF-18A12D94E70A}">
      <dsp:nvSpPr>
        <dsp:cNvPr id="0" name=""/>
        <dsp:cNvSpPr/>
      </dsp:nvSpPr>
      <dsp:spPr>
        <a:xfrm>
          <a:off x="0" y="925715"/>
          <a:ext cx="6117335" cy="1709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6B6D4-9D1C-4BEA-9D12-7CAD741DFA65}">
      <dsp:nvSpPr>
        <dsp:cNvPr id="0" name=""/>
        <dsp:cNvSpPr/>
      </dsp:nvSpPr>
      <dsp:spPr>
        <a:xfrm>
          <a:off x="516976" y="1310243"/>
          <a:ext cx="939957" cy="939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5D919-A75F-47B2-9ABB-BE336925A467}">
      <dsp:nvSpPr>
        <dsp:cNvPr id="0" name=""/>
        <dsp:cNvSpPr/>
      </dsp:nvSpPr>
      <dsp:spPr>
        <a:xfrm>
          <a:off x="1973910" y="925715"/>
          <a:ext cx="4143425" cy="170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71" tIns="180871" rIns="180871" bIns="1808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shader is therefore just a small program with a main() routine, known as an entry point</a:t>
          </a:r>
        </a:p>
      </dsp:txBody>
      <dsp:txXfrm>
        <a:off x="1973910" y="925715"/>
        <a:ext cx="4143425" cy="1709013"/>
      </dsp:txXfrm>
    </dsp:sp>
    <dsp:sp modelId="{5C40B4C8-3514-4E6E-A273-6FBD49D3E49D}">
      <dsp:nvSpPr>
        <dsp:cNvPr id="0" name=""/>
        <dsp:cNvSpPr/>
      </dsp:nvSpPr>
      <dsp:spPr>
        <a:xfrm>
          <a:off x="0" y="3061982"/>
          <a:ext cx="6117335" cy="1709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61367-8E9A-4E03-B044-FC7A3D809C19}">
      <dsp:nvSpPr>
        <dsp:cNvPr id="0" name=""/>
        <dsp:cNvSpPr/>
      </dsp:nvSpPr>
      <dsp:spPr>
        <a:xfrm>
          <a:off x="516976" y="3446510"/>
          <a:ext cx="939957" cy="939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373CC-543D-4919-AECA-514325365BB1}">
      <dsp:nvSpPr>
        <dsp:cNvPr id="0" name=""/>
        <dsp:cNvSpPr/>
      </dsp:nvSpPr>
      <dsp:spPr>
        <a:xfrm>
          <a:off x="1973910" y="3061982"/>
          <a:ext cx="2752801" cy="170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71" tIns="180871" rIns="180871" bIns="18087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need to discuss:</a:t>
          </a:r>
        </a:p>
      </dsp:txBody>
      <dsp:txXfrm>
        <a:off x="1973910" y="3061982"/>
        <a:ext cx="2752801" cy="1709013"/>
      </dsp:txXfrm>
    </dsp:sp>
    <dsp:sp modelId="{FF95929A-4977-4A2E-AE14-F3E2EF304507}">
      <dsp:nvSpPr>
        <dsp:cNvPr id="0" name=""/>
        <dsp:cNvSpPr/>
      </dsp:nvSpPr>
      <dsp:spPr>
        <a:xfrm>
          <a:off x="4726711" y="3061982"/>
          <a:ext cx="1390624" cy="170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71" tIns="180871" rIns="180871" bIns="18087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Compilation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Language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I/O</a:t>
          </a:r>
        </a:p>
      </dsp:txBody>
      <dsp:txXfrm>
        <a:off x="4726711" y="3061982"/>
        <a:ext cx="1390624" cy="17090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CC790-A99C-42D3-8F1C-176EE320B373}">
      <dsp:nvSpPr>
        <dsp:cNvPr id="0" name=""/>
        <dsp:cNvSpPr/>
      </dsp:nvSpPr>
      <dsp:spPr>
        <a:xfrm>
          <a:off x="1135" y="2211370"/>
          <a:ext cx="2547943" cy="127397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Can be done:</a:t>
          </a:r>
        </a:p>
      </dsp:txBody>
      <dsp:txXfrm>
        <a:off x="38448" y="2248683"/>
        <a:ext cx="2473317" cy="1199345"/>
      </dsp:txXfrm>
    </dsp:sp>
    <dsp:sp modelId="{C965B949-2DC3-4B06-B89E-E882A33A78DF}">
      <dsp:nvSpPr>
        <dsp:cNvPr id="0" name=""/>
        <dsp:cNvSpPr/>
      </dsp:nvSpPr>
      <dsp:spPr>
        <a:xfrm rot="18289469">
          <a:off x="2166319" y="2095695"/>
          <a:ext cx="1784697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1784697" y="2012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14050" y="2071204"/>
        <a:ext cx="89234" cy="89234"/>
      </dsp:txXfrm>
    </dsp:sp>
    <dsp:sp modelId="{EC6184A6-BD3F-4CC8-8B93-A816410BC6AB}">
      <dsp:nvSpPr>
        <dsp:cNvPr id="0" name=""/>
        <dsp:cNvSpPr/>
      </dsp:nvSpPr>
      <dsp:spPr>
        <a:xfrm>
          <a:off x="3568256" y="746302"/>
          <a:ext cx="2547943" cy="127397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Runtime (GLSL)</a:t>
          </a:r>
        </a:p>
      </dsp:txBody>
      <dsp:txXfrm>
        <a:off x="3605569" y="783615"/>
        <a:ext cx="2473317" cy="1199345"/>
      </dsp:txXfrm>
    </dsp:sp>
    <dsp:sp modelId="{A6D96DC6-D3E8-4594-B4F1-FE0DB2C31E2E}">
      <dsp:nvSpPr>
        <dsp:cNvPr id="0" name=""/>
        <dsp:cNvSpPr/>
      </dsp:nvSpPr>
      <dsp:spPr>
        <a:xfrm>
          <a:off x="2549079" y="2828229"/>
          <a:ext cx="1019177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1019177" y="2012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3188" y="2822876"/>
        <a:ext cx="50958" cy="50958"/>
      </dsp:txXfrm>
    </dsp:sp>
    <dsp:sp modelId="{765B90C1-C243-4A38-AA86-EFFC48DEE679}">
      <dsp:nvSpPr>
        <dsp:cNvPr id="0" name=""/>
        <dsp:cNvSpPr/>
      </dsp:nvSpPr>
      <dsp:spPr>
        <a:xfrm>
          <a:off x="3568256" y="2211370"/>
          <a:ext cx="2547943" cy="127397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Precomputed (CUDA)</a:t>
          </a:r>
        </a:p>
      </dsp:txBody>
      <dsp:txXfrm>
        <a:off x="3605569" y="2248683"/>
        <a:ext cx="2473317" cy="1199345"/>
      </dsp:txXfrm>
    </dsp:sp>
    <dsp:sp modelId="{8751035D-48CF-4DC8-96AA-51D482C17859}">
      <dsp:nvSpPr>
        <dsp:cNvPr id="0" name=""/>
        <dsp:cNvSpPr/>
      </dsp:nvSpPr>
      <dsp:spPr>
        <a:xfrm rot="3310531">
          <a:off x="2166319" y="3560762"/>
          <a:ext cx="1784697" cy="40253"/>
        </a:xfrm>
        <a:custGeom>
          <a:avLst/>
          <a:gdLst/>
          <a:ahLst/>
          <a:cxnLst/>
          <a:rect l="0" t="0" r="0" b="0"/>
          <a:pathLst>
            <a:path>
              <a:moveTo>
                <a:pt x="0" y="20126"/>
              </a:moveTo>
              <a:lnTo>
                <a:pt x="1784697" y="20126"/>
              </a:lnTo>
            </a:path>
          </a:pathLst>
        </a:custGeom>
        <a:noFill/>
        <a:ln w="127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014050" y="3536272"/>
        <a:ext cx="89234" cy="89234"/>
      </dsp:txXfrm>
    </dsp:sp>
    <dsp:sp modelId="{71DD2668-337B-4E40-8E84-F4B79F089680}">
      <dsp:nvSpPr>
        <dsp:cNvPr id="0" name=""/>
        <dsp:cNvSpPr/>
      </dsp:nvSpPr>
      <dsp:spPr>
        <a:xfrm>
          <a:off x="3568256" y="3676437"/>
          <a:ext cx="2547943" cy="127397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Intermediate Code (SPIR-V)</a:t>
          </a:r>
        </a:p>
      </dsp:txBody>
      <dsp:txXfrm>
        <a:off x="3605569" y="3713750"/>
        <a:ext cx="2473317" cy="1199345"/>
      </dsp:txXfrm>
    </dsp:sp>
    <dsp:sp modelId="{61CE46FE-8978-403D-8EDE-52CFBA3A2CB6}">
      <dsp:nvSpPr>
        <dsp:cNvPr id="0" name=""/>
        <dsp:cNvSpPr/>
      </dsp:nvSpPr>
      <dsp:spPr>
        <a:xfrm>
          <a:off x="1135" y="3676437"/>
          <a:ext cx="2547943" cy="1273971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All of which have advantages / disadvantages</a:t>
          </a:r>
        </a:p>
      </dsp:txBody>
      <dsp:txXfrm>
        <a:off x="38448" y="3713750"/>
        <a:ext cx="2473317" cy="1199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F716F-847D-4A6B-BBE0-BA552E3F014D}">
      <dsp:nvSpPr>
        <dsp:cNvPr id="0" name=""/>
        <dsp:cNvSpPr/>
      </dsp:nvSpPr>
      <dsp:spPr>
        <a:xfrm>
          <a:off x="1963800" y="55602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93FF9-12ED-45F4-94F4-C894BE3B2A58}">
      <dsp:nvSpPr>
        <dsp:cNvPr id="0" name=""/>
        <dsp:cNvSpPr/>
      </dsp:nvSpPr>
      <dsp:spPr>
        <a:xfrm>
          <a:off x="559800" y="220731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Shaders precompiled to modules (libraries)</a:t>
          </a:r>
        </a:p>
      </dsp:txBody>
      <dsp:txXfrm>
        <a:off x="559800" y="2207317"/>
        <a:ext cx="4320000" cy="648000"/>
      </dsp:txXfrm>
    </dsp:sp>
    <dsp:sp modelId="{2A3C090A-CC9A-406C-A63D-013192E03E35}">
      <dsp:nvSpPr>
        <dsp:cNvPr id="0" name=""/>
        <dsp:cNvSpPr/>
      </dsp:nvSpPr>
      <dsp:spPr>
        <a:xfrm>
          <a:off x="559800" y="2920102"/>
          <a:ext cx="4320000" cy="8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Collections of functions with entry points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Each has a name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And a type (which pipeline stage it is for)</a:t>
          </a:r>
        </a:p>
      </dsp:txBody>
      <dsp:txXfrm>
        <a:off x="559800" y="2920102"/>
        <a:ext cx="4320000" cy="875207"/>
      </dsp:txXfrm>
    </dsp:sp>
    <dsp:sp modelId="{EE1B82CB-8049-4465-A198-399E22019899}">
      <dsp:nvSpPr>
        <dsp:cNvPr id="0" name=""/>
        <dsp:cNvSpPr/>
      </dsp:nvSpPr>
      <dsp:spPr>
        <a:xfrm>
          <a:off x="7039800" y="55602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59145-3095-4732-BC81-BCB6D3E95A5E}">
      <dsp:nvSpPr>
        <dsp:cNvPr id="0" name=""/>
        <dsp:cNvSpPr/>
      </dsp:nvSpPr>
      <dsp:spPr>
        <a:xfrm>
          <a:off x="5635800" y="220731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Stored as a stream of 4B words</a:t>
          </a:r>
        </a:p>
      </dsp:txBody>
      <dsp:txXfrm>
        <a:off x="5635800" y="2207317"/>
        <a:ext cx="4320000" cy="648000"/>
      </dsp:txXfrm>
    </dsp:sp>
    <dsp:sp modelId="{0764DA01-C398-422F-9589-8BCC1D96B3DF}">
      <dsp:nvSpPr>
        <dsp:cNvPr id="0" name=""/>
        <dsp:cNvSpPr/>
      </dsp:nvSpPr>
      <dsp:spPr>
        <a:xfrm>
          <a:off x="5635800" y="2920102"/>
          <a:ext cx="4320000" cy="875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Essentially, an opcode / bytecode like Java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be inspected with </a:t>
          </a:r>
          <a:r>
            <a:rPr lang="en-US" sz="1700" kern="1200" dirty="0" err="1"/>
            <a:t>spirv</a:t>
          </a:r>
          <a:r>
            <a:rPr lang="en-US" sz="1700" kern="1200" dirty="0"/>
            <a:t>-dis</a:t>
          </a:r>
        </a:p>
      </dsp:txBody>
      <dsp:txXfrm>
        <a:off x="5635800" y="2920102"/>
        <a:ext cx="4320000" cy="875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3AEDE-4B69-4D87-89DB-D7E837AFD4D8}">
      <dsp:nvSpPr>
        <dsp:cNvPr id="0" name=""/>
        <dsp:cNvSpPr/>
      </dsp:nvSpPr>
      <dsp:spPr>
        <a:xfrm>
          <a:off x="0" y="880028"/>
          <a:ext cx="6263640" cy="6318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Shaders can have local variables</a:t>
          </a:r>
        </a:p>
      </dsp:txBody>
      <dsp:txXfrm>
        <a:off x="30842" y="910870"/>
        <a:ext cx="6201956" cy="570116"/>
      </dsp:txXfrm>
    </dsp:sp>
    <dsp:sp modelId="{B556D590-1295-4188-9ECF-FEA0CE56D387}">
      <dsp:nvSpPr>
        <dsp:cNvPr id="0" name=""/>
        <dsp:cNvSpPr/>
      </dsp:nvSpPr>
      <dsp:spPr>
        <a:xfrm>
          <a:off x="0" y="1589588"/>
          <a:ext cx="6263640" cy="631800"/>
        </a:xfrm>
        <a:prstGeom prst="roundRect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These are usually in registers</a:t>
          </a:r>
        </a:p>
      </dsp:txBody>
      <dsp:txXfrm>
        <a:off x="30842" y="1620430"/>
        <a:ext cx="6201956" cy="570116"/>
      </dsp:txXfrm>
    </dsp:sp>
    <dsp:sp modelId="{03D3A6FD-20A5-488C-8A40-D6241CB4C5E1}">
      <dsp:nvSpPr>
        <dsp:cNvPr id="0" name=""/>
        <dsp:cNvSpPr/>
      </dsp:nvSpPr>
      <dsp:spPr>
        <a:xfrm>
          <a:off x="0" y="2299149"/>
          <a:ext cx="6263640" cy="631800"/>
        </a:xfrm>
        <a:prstGeom prst="roundRect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Anything else is a resource (three kinds):</a:t>
          </a:r>
        </a:p>
      </dsp:txBody>
      <dsp:txXfrm>
        <a:off x="30842" y="2329991"/>
        <a:ext cx="6201956" cy="570116"/>
      </dsp:txXfrm>
    </dsp:sp>
    <dsp:sp modelId="{12824B85-AF7C-424A-B507-B1394BA11E67}">
      <dsp:nvSpPr>
        <dsp:cNvPr id="0" name=""/>
        <dsp:cNvSpPr/>
      </dsp:nvSpPr>
      <dsp:spPr>
        <a:xfrm>
          <a:off x="0" y="2930949"/>
          <a:ext cx="6263640" cy="106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Uniform Blocks (Read Only)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Texel Buffers (Read Only)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Shader Storage Blocks (Read/Write)</a:t>
          </a:r>
        </a:p>
      </dsp:txBody>
      <dsp:txXfrm>
        <a:off x="0" y="2930949"/>
        <a:ext cx="6263640" cy="1061909"/>
      </dsp:txXfrm>
    </dsp:sp>
    <dsp:sp modelId="{3270DF68-3211-484F-BA6C-40C31D04606E}">
      <dsp:nvSpPr>
        <dsp:cNvPr id="0" name=""/>
        <dsp:cNvSpPr/>
      </dsp:nvSpPr>
      <dsp:spPr>
        <a:xfrm>
          <a:off x="0" y="3992858"/>
          <a:ext cx="6263640" cy="631800"/>
        </a:xfrm>
        <a:prstGeom prst="roundRect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Read Only solves parallel problems</a:t>
          </a:r>
        </a:p>
      </dsp:txBody>
      <dsp:txXfrm>
        <a:off x="30842" y="4023700"/>
        <a:ext cx="6201956" cy="5701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8D56A-A2F4-4C9E-897E-68859D42BA01}">
      <dsp:nvSpPr>
        <dsp:cNvPr id="0" name=""/>
        <dsp:cNvSpPr/>
      </dsp:nvSpPr>
      <dsp:spPr>
        <a:xfrm rot="5400000">
          <a:off x="3532388" y="-1113936"/>
          <a:ext cx="1400317" cy="398357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Small, change every frame</a:t>
          </a:r>
        </a:p>
      </dsp:txBody>
      <dsp:txXfrm rot="-5400000">
        <a:off x="2240760" y="246050"/>
        <a:ext cx="3915216" cy="1263601"/>
      </dsp:txXfrm>
    </dsp:sp>
    <dsp:sp modelId="{61E118C4-C382-4408-8C51-FE648FF3BDAC}">
      <dsp:nvSpPr>
        <dsp:cNvPr id="0" name=""/>
        <dsp:cNvSpPr/>
      </dsp:nvSpPr>
      <dsp:spPr>
        <a:xfrm>
          <a:off x="0" y="2652"/>
          <a:ext cx="2240760" cy="175039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Transformation matrices</a:t>
          </a:r>
        </a:p>
      </dsp:txBody>
      <dsp:txXfrm>
        <a:off x="85447" y="88099"/>
        <a:ext cx="2069866" cy="1579503"/>
      </dsp:txXfrm>
    </dsp:sp>
    <dsp:sp modelId="{28650B86-785F-48C0-AA27-F97A70F51DC6}">
      <dsp:nvSpPr>
        <dsp:cNvPr id="0" name=""/>
        <dsp:cNvSpPr/>
      </dsp:nvSpPr>
      <dsp:spPr>
        <a:xfrm rot="5400000">
          <a:off x="3532388" y="723980"/>
          <a:ext cx="1400317" cy="398357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Small, may change every frame</a:t>
          </a:r>
        </a:p>
      </dsp:txBody>
      <dsp:txXfrm rot="-5400000">
        <a:off x="2240760" y="2083966"/>
        <a:ext cx="3915216" cy="1263601"/>
      </dsp:txXfrm>
    </dsp:sp>
    <dsp:sp modelId="{3F31581B-5D62-45DD-82CE-B345CF478C0C}">
      <dsp:nvSpPr>
        <dsp:cNvPr id="0" name=""/>
        <dsp:cNvSpPr/>
      </dsp:nvSpPr>
      <dsp:spPr>
        <a:xfrm>
          <a:off x="0" y="1840569"/>
          <a:ext cx="2240760" cy="175039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Flags &amp; constants to control rendering</a:t>
          </a:r>
        </a:p>
      </dsp:txBody>
      <dsp:txXfrm>
        <a:off x="85447" y="1926016"/>
        <a:ext cx="2069866" cy="1579503"/>
      </dsp:txXfrm>
    </dsp:sp>
    <dsp:sp modelId="{0EB57DCA-380C-46A0-B6EB-FDE2A8190909}">
      <dsp:nvSpPr>
        <dsp:cNvPr id="0" name=""/>
        <dsp:cNvSpPr/>
      </dsp:nvSpPr>
      <dsp:spPr>
        <a:xfrm rot="5400000">
          <a:off x="3532388" y="2561898"/>
          <a:ext cx="1400317" cy="398357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(MB+), often constant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Unless they are </a:t>
          </a:r>
          <a:r>
            <a:rPr lang="en-US" sz="2300" i="1" kern="1200"/>
            <a:t>generated</a:t>
          </a:r>
          <a:r>
            <a:rPr lang="en-US" sz="2300" kern="1200"/>
            <a:t> in multipass</a:t>
          </a:r>
        </a:p>
      </dsp:txBody>
      <dsp:txXfrm rot="-5400000">
        <a:off x="2240760" y="3921884"/>
        <a:ext cx="3915216" cy="1263601"/>
      </dsp:txXfrm>
    </dsp:sp>
    <dsp:sp modelId="{2A86A41C-13E8-4D7C-B3B1-C6CF7151C0CB}">
      <dsp:nvSpPr>
        <dsp:cNvPr id="0" name=""/>
        <dsp:cNvSpPr/>
      </dsp:nvSpPr>
      <dsp:spPr>
        <a:xfrm>
          <a:off x="0" y="3678486"/>
          <a:ext cx="2240760" cy="175039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Textures</a:t>
          </a:r>
        </a:p>
      </dsp:txBody>
      <dsp:txXfrm>
        <a:off x="85447" y="3763933"/>
        <a:ext cx="2069866" cy="15795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71D1F-2EEB-4E07-B22C-6BA3E8DB3A8F}">
      <dsp:nvSpPr>
        <dsp:cNvPr id="0" name=""/>
        <dsp:cNvSpPr/>
      </dsp:nvSpPr>
      <dsp:spPr>
        <a:xfrm>
          <a:off x="0" y="349821"/>
          <a:ext cx="5918184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Textures are basically constants</a:t>
          </a:r>
        </a:p>
      </dsp:txBody>
      <dsp:txXfrm>
        <a:off x="36553" y="386374"/>
        <a:ext cx="5845078" cy="675694"/>
      </dsp:txXfrm>
    </dsp:sp>
    <dsp:sp modelId="{9C924F2A-E1DF-4D2C-9B63-79C8A56BE417}">
      <dsp:nvSpPr>
        <dsp:cNvPr id="0" name=""/>
        <dsp:cNvSpPr/>
      </dsp:nvSpPr>
      <dsp:spPr>
        <a:xfrm>
          <a:off x="0" y="1098621"/>
          <a:ext cx="5918184" cy="15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Shared between many vertices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So they are passed as uniform buffers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Ideally, no texture swapping during the pass</a:t>
          </a:r>
        </a:p>
      </dsp:txBody>
      <dsp:txXfrm>
        <a:off x="0" y="1098621"/>
        <a:ext cx="5918184" cy="1589760"/>
      </dsp:txXfrm>
    </dsp:sp>
    <dsp:sp modelId="{B68AFCED-6255-49B9-B0D4-43A5BDCA5945}">
      <dsp:nvSpPr>
        <dsp:cNvPr id="0" name=""/>
        <dsp:cNvSpPr/>
      </dsp:nvSpPr>
      <dsp:spPr>
        <a:xfrm>
          <a:off x="0" y="2688382"/>
          <a:ext cx="5918184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But they need an extra layer</a:t>
          </a:r>
        </a:p>
      </dsp:txBody>
      <dsp:txXfrm>
        <a:off x="36553" y="2724935"/>
        <a:ext cx="5845078" cy="675694"/>
      </dsp:txXfrm>
    </dsp:sp>
    <dsp:sp modelId="{CB1B6707-43FA-4B6B-904A-58FD35BA7D77}">
      <dsp:nvSpPr>
        <dsp:cNvPr id="0" name=""/>
        <dsp:cNvSpPr/>
      </dsp:nvSpPr>
      <dsp:spPr>
        <a:xfrm>
          <a:off x="0" y="3437182"/>
          <a:ext cx="5918184" cy="119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A </a:t>
          </a:r>
          <a:r>
            <a:rPr lang="en-US" sz="2500" i="1" kern="1200"/>
            <a:t>sampler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Which takes care of interpolation / filtering</a:t>
          </a:r>
        </a:p>
      </dsp:txBody>
      <dsp:txXfrm>
        <a:off x="0" y="3437182"/>
        <a:ext cx="5918184" cy="1192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266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619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205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506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890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2103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GLSL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6DA7-9378-7B47-AF46-0A87AE4D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+mj-lt"/>
              </a:rPr>
              <a:t>Fragment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9D90C-A4BE-234D-AAE5-0AC646763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Stages: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Scissor test – use a rectangle to clip rendering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Depth test – use the z-buffer to discard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Stencil test – use a bitmap to clip rendering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These can be performed </a:t>
            </a:r>
            <a:r>
              <a:rPr lang="en-US" sz="2200" i="1">
                <a:latin typeface="+mn-lt"/>
                <a:ea typeface="+mn-ea"/>
              </a:rPr>
              <a:t>early</a:t>
            </a:r>
            <a:r>
              <a:rPr lang="en-US" sz="2200">
                <a:latin typeface="+mn-lt"/>
                <a:ea typeface="+mn-ea"/>
              </a:rPr>
              <a:t> or </a:t>
            </a:r>
            <a:r>
              <a:rPr lang="en-US" sz="2200" i="1">
                <a:latin typeface="+mn-lt"/>
                <a:ea typeface="+mn-ea"/>
              </a:rPr>
              <a:t>late (default)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Relative to the fragment shader</a:t>
            </a:r>
          </a:p>
        </p:txBody>
      </p:sp>
      <p:pic>
        <p:nvPicPr>
          <p:cNvPr id="7170" name="Picture 2" descr="people sitting on chair inside room">
            <a:extLst>
              <a:ext uri="{FF2B5EF4-FFF2-40B4-BE49-F238E27FC236}">
                <a16:creationId xmlns:a16="http://schemas.microsoft.com/office/drawing/2014/main" id="{C9497BB7-95DC-402F-98AF-1984A190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5C4EB720-E5A0-4935-A3D5-97FC8752F6D6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1704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black Exit wall print">
            <a:extLst>
              <a:ext uri="{FF2B5EF4-FFF2-40B4-BE49-F238E27FC236}">
                <a16:creationId xmlns:a16="http://schemas.microsoft.com/office/drawing/2014/main" id="{A2DFACB4-1CEC-4646-92C4-161E815B4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274"/>
          <a:stretch/>
        </p:blipFill>
        <p:spPr bwMode="auto"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BB054-C92D-B64B-A9D4-C5AF2A5B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Final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6DFB1-9BBF-924F-8C98-1FC451FEA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7035" y="2194102"/>
            <a:ext cx="6516216" cy="390858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Postfragment Operations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Deferred prefragment operations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Fragment shader changes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Color Blending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Updates the Framebuffer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Performs image processing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446FEBCB-56FD-4DC5-85FD-775AE78F6C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B47F2C65-F116-4B1C-89EB-6F2500D0217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779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1A80C-F8A6-9F4C-9B80-5885456D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Writing Shaders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65DE0681-26A2-4D60-AC09-91408E66C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9470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4" name="Leeds_logo_new.png">
            <a:extLst>
              <a:ext uri="{FF2B5EF4-FFF2-40B4-BE49-F238E27FC236}">
                <a16:creationId xmlns:a16="http://schemas.microsoft.com/office/drawing/2014/main" id="{ED8DF92A-7761-4F14-AF12-D6457CBF66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</p:pic>
      <p:sp>
        <p:nvSpPr>
          <p:cNvPr id="36" name="Shape 3">
            <a:extLst>
              <a:ext uri="{FF2B5EF4-FFF2-40B4-BE49-F238E27FC236}">
                <a16:creationId xmlns:a16="http://schemas.microsoft.com/office/drawing/2014/main" id="{5ED886FA-D5B1-4F39-BCEB-D28A8D0F184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9477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89ADA-33F7-C042-8B14-6A5DADFA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Shader Compilation</a:t>
            </a: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" name="Text Placeholder 2">
            <a:extLst>
              <a:ext uri="{FF2B5EF4-FFF2-40B4-BE49-F238E27FC236}">
                <a16:creationId xmlns:a16="http://schemas.microsoft.com/office/drawing/2014/main" id="{03FE7F38-E9FA-47F4-881F-59DC7A77D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66816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2" name="Leeds_logo_new.png">
            <a:extLst>
              <a:ext uri="{FF2B5EF4-FFF2-40B4-BE49-F238E27FC236}">
                <a16:creationId xmlns:a16="http://schemas.microsoft.com/office/drawing/2014/main" id="{E24F09C6-9159-4590-8F86-AB5A99F295C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</p:pic>
      <p:sp>
        <p:nvSpPr>
          <p:cNvPr id="63" name="Shape 3">
            <a:extLst>
              <a:ext uri="{FF2B5EF4-FFF2-40B4-BE49-F238E27FC236}">
                <a16:creationId xmlns:a16="http://schemas.microsoft.com/office/drawing/2014/main" id="{4C5733BD-8DA9-4911-B270-4EB3D5CCB11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781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F840D-AA9D-254A-A0BE-5AFB71DA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SPIR-V Compilation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09F4F1A-9493-4117-9E03-FF4EE21D6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95815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1DA98D3-3276-4C9F-9C32-F6A1675520D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rgbClr val="FEF8F4"/>
          </a:solidFill>
          <a:ln w="12700">
            <a:noFill/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71792616-23CE-4ECF-81E5-8F4B9E680B7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416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68BC-A2D5-4142-99C8-5E5A1E9D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GLSL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EF530-E1FF-8249-B4A3-E7012B811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Essentially a dialect of 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With some C++ conveniences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We (like Vulkan) will use GLSL for this and next lecture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Others are similar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Most of the standard library routines built-in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Except memory allocation &amp; I/O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CA11B004-522F-4764-AABC-DC271AFB5D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8056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31C9-2B3E-DB49-B0AE-4FE68C8FF47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GLSL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278C-C898-6D44-9FCD-B0722A848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urier" pitchFamily="2" charset="0"/>
              </a:rPr>
              <a:t>bool</a:t>
            </a:r>
            <a:r>
              <a:rPr lang="en-US"/>
              <a:t>: boolean type, as C++</a:t>
            </a:r>
          </a:p>
          <a:p>
            <a:r>
              <a:rPr lang="en-US">
                <a:latin typeface="Courier" pitchFamily="2" charset="0"/>
              </a:rPr>
              <a:t>int</a:t>
            </a:r>
            <a:r>
              <a:rPr lang="en-US"/>
              <a:t>/ </a:t>
            </a:r>
            <a:r>
              <a:rPr lang="en-US">
                <a:latin typeface="Courier" pitchFamily="2" charset="0"/>
              </a:rPr>
              <a:t>uint</a:t>
            </a:r>
            <a:r>
              <a:rPr lang="en-US"/>
              <a:t>:  basic integer type (usually 4B)</a:t>
            </a:r>
          </a:p>
          <a:p>
            <a:r>
              <a:rPr lang="en-US">
                <a:latin typeface="Courier" pitchFamily="2" charset="0"/>
              </a:rPr>
              <a:t>float</a:t>
            </a:r>
            <a:r>
              <a:rPr lang="en-US"/>
              <a:t> / </a:t>
            </a:r>
            <a:r>
              <a:rPr lang="en-US">
                <a:latin typeface="Courier" pitchFamily="2" charset="0"/>
              </a:rPr>
              <a:t>double</a:t>
            </a:r>
            <a:r>
              <a:rPr lang="en-US"/>
              <a:t>: IEEE floating point</a:t>
            </a:r>
          </a:p>
          <a:p>
            <a:pPr lvl="1"/>
            <a:r>
              <a:rPr lang="en-US"/>
              <a:t>float is often a lot faster than double</a:t>
            </a:r>
          </a:p>
          <a:p>
            <a:r>
              <a:rPr lang="en-US">
                <a:latin typeface="Courier" pitchFamily="2" charset="0"/>
              </a:rPr>
              <a:t>vec2</a:t>
            </a:r>
            <a:r>
              <a:rPr lang="en-US"/>
              <a:t>, </a:t>
            </a:r>
            <a:r>
              <a:rPr lang="en-US">
                <a:latin typeface="Courier" pitchFamily="2" charset="0"/>
              </a:rPr>
              <a:t>vec3</a:t>
            </a:r>
            <a:r>
              <a:rPr lang="en-US"/>
              <a:t>, </a:t>
            </a:r>
            <a:r>
              <a:rPr lang="en-US">
                <a:latin typeface="Courier" pitchFamily="2" charset="0"/>
              </a:rPr>
              <a:t>vec4</a:t>
            </a:r>
            <a:r>
              <a:rPr lang="en-US"/>
              <a:t>: floating point vectors</a:t>
            </a:r>
          </a:p>
          <a:p>
            <a:pPr lvl="1"/>
            <a:r>
              <a:rPr lang="en-US"/>
              <a:t>integers / doubles also available</a:t>
            </a:r>
          </a:p>
          <a:p>
            <a:r>
              <a:rPr lang="en-US">
                <a:latin typeface="Courier" pitchFamily="2" charset="0"/>
              </a:rPr>
              <a:t>mat2</a:t>
            </a:r>
            <a:r>
              <a:rPr lang="en-US"/>
              <a:t>, </a:t>
            </a:r>
            <a:r>
              <a:rPr lang="en-US">
                <a:latin typeface="Courier" pitchFamily="2" charset="0"/>
              </a:rPr>
              <a:t>mat3</a:t>
            </a:r>
            <a:r>
              <a:rPr lang="en-US"/>
              <a:t>, </a:t>
            </a:r>
            <a:r>
              <a:rPr lang="en-US">
                <a:latin typeface="Courier" pitchFamily="2" charset="0"/>
              </a:rPr>
              <a:t>mat4</a:t>
            </a:r>
            <a:r>
              <a:rPr lang="en-US"/>
              <a:t>: matrices</a:t>
            </a:r>
          </a:p>
        </p:txBody>
      </p:sp>
    </p:spTree>
    <p:extLst>
      <p:ext uri="{BB962C8B-B14F-4D97-AF65-F5344CB8AC3E}">
        <p14:creationId xmlns:p14="http://schemas.microsoft.com/office/powerpoint/2010/main" val="4184871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FA4E-FF12-CE44-AE38-6105F2B5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82" y="2693858"/>
            <a:ext cx="4049731" cy="1071563"/>
          </a:xfrm>
        </p:spPr>
        <p:txBody>
          <a:bodyPr/>
          <a:lstStyle/>
          <a:p>
            <a:r>
              <a:rPr lang="en-US" dirty="0"/>
              <a:t>Matrix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D03D7-8F3B-A14E-BFDF-2907521D1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0735" y="564127"/>
            <a:ext cx="7641265" cy="5331023"/>
          </a:xfrm>
        </p:spPr>
        <p:txBody>
          <a:bodyPr/>
          <a:lstStyle/>
          <a:p>
            <a:r>
              <a:rPr lang="en-US" dirty="0"/>
              <a:t>Float &amp; double are available, no int or bool</a:t>
            </a:r>
          </a:p>
          <a:p>
            <a:r>
              <a:rPr lang="en-US" dirty="0"/>
              <a:t>Represented in column-major format</a:t>
            </a:r>
          </a:p>
          <a:p>
            <a:r>
              <a:rPr lang="en-US" dirty="0"/>
              <a:t>Can use m[3] to refer to column 3</a:t>
            </a:r>
          </a:p>
          <a:p>
            <a:r>
              <a:rPr lang="en-US" dirty="0"/>
              <a:t>All usual arithmetic operations defined</a:t>
            </a:r>
          </a:p>
          <a:p>
            <a:r>
              <a:rPr lang="en-US" dirty="0"/>
              <a:t>But you’ll still need a library on CPU</a:t>
            </a:r>
          </a:p>
        </p:txBody>
      </p:sp>
    </p:spTree>
    <p:extLst>
      <p:ext uri="{BB962C8B-B14F-4D97-AF65-F5344CB8AC3E}">
        <p14:creationId xmlns:p14="http://schemas.microsoft.com/office/powerpoint/2010/main" val="31748568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6B4C8-4F4E-4842-A105-FF8B0F31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I/O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C7856-71B3-F64E-9D40-C81EA7C15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Shaders have no print routines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Makes it harder to debug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Instead, they have shared buffers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Which change from time to time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So they need to be declared explicitly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Based on </a:t>
            </a:r>
            <a:r>
              <a:rPr lang="en-US" i="1">
                <a:latin typeface="+mn-lt"/>
                <a:ea typeface="+mn-ea"/>
              </a:rPr>
              <a:t>resources</a:t>
            </a:r>
            <a:r>
              <a:rPr lang="en-US">
                <a:latin typeface="+mn-lt"/>
                <a:ea typeface="+mn-ea"/>
              </a:rPr>
              <a:t> and </a:t>
            </a:r>
            <a:r>
              <a:rPr lang="en-US" i="1">
                <a:latin typeface="+mn-lt"/>
                <a:ea typeface="+mn-ea"/>
              </a:rPr>
              <a:t>descriptors</a:t>
            </a:r>
            <a:endParaRPr lang="en-US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Resource: a variable outside the shader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Descriptor: a bundle of resources</a:t>
            </a:r>
          </a:p>
        </p:txBody>
      </p:sp>
      <p:pic>
        <p:nvPicPr>
          <p:cNvPr id="17" name="Leeds_logo_new.png">
            <a:extLst>
              <a:ext uri="{FF2B5EF4-FFF2-40B4-BE49-F238E27FC236}">
                <a16:creationId xmlns:a16="http://schemas.microsoft.com/office/drawing/2014/main" id="{3598B2EC-EEFB-44E1-9FDA-DCA1E4A0D95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986E608D-1347-4184-BFD8-1A93ECDB073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244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7E53-1564-D547-A313-A0A13622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Descriptor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8892A-D2E8-2944-9A0C-F80D1E4D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Set of resources bound as a group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Typically textures, samplers or buffers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Set up as part of the pipeline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bound to the inputs of the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Push constants are a special case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Variables set </a:t>
            </a:r>
            <a:r>
              <a:rPr lang="en-US" sz="2000" i="1">
                <a:latin typeface="+mn-lt"/>
                <a:ea typeface="+mn-ea"/>
              </a:rPr>
              <a:t>directly</a:t>
            </a:r>
            <a:r>
              <a:rPr lang="en-US" sz="2000">
                <a:latin typeface="+mn-lt"/>
                <a:ea typeface="+mn-ea"/>
              </a:rPr>
              <a:t> from command buffer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All others are set by storage in a buffer</a:t>
            </a:r>
          </a:p>
        </p:txBody>
      </p:sp>
      <p:pic>
        <p:nvPicPr>
          <p:cNvPr id="5" name="Picture 4" descr="Molecules">
            <a:extLst>
              <a:ext uri="{FF2B5EF4-FFF2-40B4-BE49-F238E27FC236}">
                <a16:creationId xmlns:a16="http://schemas.microsoft.com/office/drawing/2014/main" id="{246B6EC7-19F3-4473-AF62-1D5465BD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4" r="1890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5AF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01B867D1-5BE3-46C0-81F8-F7CCE318DCC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026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5975F0-18FE-485C-B860-69198257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PT" sz="60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398ACE9D-EA6F-4C97-84FC-AF1E277B0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18328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hape 3">
            <a:extLst>
              <a:ext uri="{FF2B5EF4-FFF2-40B4-BE49-F238E27FC236}">
                <a16:creationId xmlns:a16="http://schemas.microsoft.com/office/drawing/2014/main" id="{A290F321-F513-4777-A5F9-EF91B0C02A8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2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3A05-87BC-304D-9C35-B41B14A1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Shader Memory Access</a:t>
            </a:r>
          </a:p>
        </p:txBody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83147C48-5ECC-48EB-A4B5-6E239E02B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33470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700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256F-77BC-B443-9C49-E1C8B57D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Uniform Blocks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19FB7-AD37-F147-A9AC-671E6F4A3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Read-only memory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Shared between all invocations of the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Limited size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Usually the fastest memory (ie. cache)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Declared with the uniform keyword</a:t>
            </a:r>
          </a:p>
        </p:txBody>
      </p:sp>
      <p:pic>
        <p:nvPicPr>
          <p:cNvPr id="9218" name="Picture 2" descr="blue cube toy lot close-up photography">
            <a:extLst>
              <a:ext uri="{FF2B5EF4-FFF2-40B4-BE49-F238E27FC236}">
                <a16:creationId xmlns:a16="http://schemas.microsoft.com/office/drawing/2014/main" id="{6FAAA9A8-10C8-4A39-95DF-7FE84A06A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6" r="14573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FB7229B3-972D-48E1-A526-CBD3E1FE01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990822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8307-CF37-3D43-8716-4A5BAF1A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Uniform Buffers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72E4-05F5-104D-8ED4-6BC0E5B1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Vertex (shader storage) buffers hold attributes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Values that change for every vertex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Expensive to change (20K vertices =&gt; 2MB)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Should be loaded at startup/level load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Uniform buffers are for constants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These are the control variables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Often small in size (&lt; 1KB)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Can be modified every frame</a:t>
            </a:r>
          </a:p>
        </p:txBody>
      </p:sp>
      <p:pic>
        <p:nvPicPr>
          <p:cNvPr id="16386" name="Picture 2" descr="green Lego block lot">
            <a:extLst>
              <a:ext uri="{FF2B5EF4-FFF2-40B4-BE49-F238E27FC236}">
                <a16:creationId xmlns:a16="http://schemas.microsoft.com/office/drawing/2014/main" id="{9947516D-E3DA-45F8-9CB9-819D61BFC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1" r="1" b="5247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9FF10157-7F65-47DE-A119-392CFE6FDF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6763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8A0E2-C71D-1D4B-80D1-F1C42F0A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Uniform Data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ext Placeholder 2">
            <a:extLst>
              <a:ext uri="{FF2B5EF4-FFF2-40B4-BE49-F238E27FC236}">
                <a16:creationId xmlns:a16="http://schemas.microsoft.com/office/drawing/2014/main" id="{3DF0F293-B327-4789-A9E0-54914EC91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705243"/>
              </p:ext>
            </p:extLst>
          </p:nvPr>
        </p:nvGraphicFramePr>
        <p:xfrm>
          <a:off x="5126418" y="552091"/>
          <a:ext cx="6224335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Leeds_logo_new.png">
            <a:extLst>
              <a:ext uri="{FF2B5EF4-FFF2-40B4-BE49-F238E27FC236}">
                <a16:creationId xmlns:a16="http://schemas.microsoft.com/office/drawing/2014/main" id="{D58BF3C2-62DC-4F9B-B826-0FD9EFE27F3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  <p:sp>
        <p:nvSpPr>
          <p:cNvPr id="17" name="Shape 3">
            <a:extLst>
              <a:ext uri="{FF2B5EF4-FFF2-40B4-BE49-F238E27FC236}">
                <a16:creationId xmlns:a16="http://schemas.microsoft.com/office/drawing/2014/main" id="{9766D259-9802-4478-AFA7-B3B7E9D6385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069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A825C-8057-4A47-8E6C-6ABF857C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Transformation Matrices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79262-1334-B348-B28F-BF5D3D1AD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We may want: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Model matrix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View matrix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Projection matrix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Texture matrix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Shadow matrix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And many others . . . </a:t>
            </a:r>
          </a:p>
        </p:txBody>
      </p:sp>
      <p:pic>
        <p:nvPicPr>
          <p:cNvPr id="50" name="Leeds_logo_new.png">
            <a:extLst>
              <a:ext uri="{FF2B5EF4-FFF2-40B4-BE49-F238E27FC236}">
                <a16:creationId xmlns:a16="http://schemas.microsoft.com/office/drawing/2014/main" id="{2050ECB9-8E21-47C0-8D72-CBB14FA113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  <p:sp>
        <p:nvSpPr>
          <p:cNvPr id="55" name="Shape 3">
            <a:extLst>
              <a:ext uri="{FF2B5EF4-FFF2-40B4-BE49-F238E27FC236}">
                <a16:creationId xmlns:a16="http://schemas.microsoft.com/office/drawing/2014/main" id="{B1E49C31-BDD1-4B98-8A71-7884EDA01D5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997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29EB-5394-DD46-A622-8300DF51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60" y="3076631"/>
            <a:ext cx="4581359" cy="1071563"/>
          </a:xfrm>
        </p:spPr>
        <p:txBody>
          <a:bodyPr/>
          <a:lstStyle/>
          <a:p>
            <a:r>
              <a:rPr lang="en-US" dirty="0"/>
              <a:t>Multiple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970AD-A980-E040-B06F-0AFA18E44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0707" y="763488"/>
            <a:ext cx="6801293" cy="5331023"/>
          </a:xfrm>
        </p:spPr>
        <p:txBody>
          <a:bodyPr/>
          <a:lstStyle/>
          <a:p>
            <a:r>
              <a:rPr lang="en-US" dirty="0"/>
              <a:t>OpenGL had matrix </a:t>
            </a:r>
            <a:r>
              <a:rPr lang="en-US" i="1" dirty="0"/>
              <a:t>stacks</a:t>
            </a:r>
            <a:endParaRPr lang="en-US" dirty="0"/>
          </a:p>
          <a:p>
            <a:r>
              <a:rPr lang="en-US" dirty="0"/>
              <a:t>Useful for animation</a:t>
            </a:r>
          </a:p>
          <a:p>
            <a:r>
              <a:rPr lang="en-US" dirty="0"/>
              <a:t>But this broke down with skinning</a:t>
            </a:r>
          </a:p>
          <a:p>
            <a:pPr lvl="1"/>
            <a:r>
              <a:rPr lang="en-US" dirty="0"/>
              <a:t>Vertices affected by </a:t>
            </a:r>
            <a:r>
              <a:rPr lang="en-US" i="1" dirty="0"/>
              <a:t>multiple</a:t>
            </a:r>
            <a:r>
              <a:rPr lang="en-US" dirty="0"/>
              <a:t> transformations</a:t>
            </a:r>
          </a:p>
          <a:p>
            <a:pPr lvl="1"/>
            <a:r>
              <a:rPr lang="en-US" dirty="0"/>
              <a:t>E.g. armpit – skin affected by chest &amp; arm</a:t>
            </a:r>
          </a:p>
          <a:p>
            <a:pPr lvl="1"/>
            <a:r>
              <a:rPr lang="en-US" dirty="0"/>
              <a:t>Need to compute an average position</a:t>
            </a:r>
          </a:p>
          <a:p>
            <a:pPr lvl="1"/>
            <a:r>
              <a:rPr lang="en-US" dirty="0"/>
              <a:t>So need access to more than one matrix</a:t>
            </a:r>
          </a:p>
        </p:txBody>
      </p:sp>
    </p:spTree>
    <p:extLst>
      <p:ext uri="{BB962C8B-B14F-4D97-AF65-F5344CB8AC3E}">
        <p14:creationId xmlns:p14="http://schemas.microsoft.com/office/powerpoint/2010/main" val="10041288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5993-265E-3A4F-BE59-F901C8E8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833" y="375757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Solution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F13260E-E2D0-4117-B9EF-33649318B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95423"/>
            <a:ext cx="2567248" cy="68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D49BA-2278-C54C-A6A2-DEEC40EA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3911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Uniform buffer is untyped (like all buffers)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Store anything you want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You have to specify alignment / offsets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So shader can find the data it needs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But you can pass anything you want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Including 50 different matrices</a:t>
            </a:r>
          </a:p>
        </p:txBody>
      </p:sp>
    </p:spTree>
    <p:extLst>
      <p:ext uri="{BB962C8B-B14F-4D97-AF65-F5344CB8AC3E}">
        <p14:creationId xmlns:p14="http://schemas.microsoft.com/office/powerpoint/2010/main" val="286436205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EEAA-7B67-B544-A193-84928E80D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Uniform Buffer Stages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D49CB-78DC-8B4D-A72B-883431958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Control code specifies a descriptor layout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As part of pipeline creation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Then allocates a descriptor set from a pool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And binds the descriptor set for rendering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Layout (again) tells shader how to access it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Very similar to vertex buffer setup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But don’t use a staging buffer (why not?)</a:t>
            </a:r>
          </a:p>
        </p:txBody>
      </p:sp>
    </p:spTree>
    <p:extLst>
      <p:ext uri="{BB962C8B-B14F-4D97-AF65-F5344CB8AC3E}">
        <p14:creationId xmlns:p14="http://schemas.microsoft.com/office/powerpoint/2010/main" val="19661196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FFA6A-FE13-3945-B27C-6D7914F2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097280"/>
            <a:ext cx="3796306" cy="46662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Image Buffers (Textures)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AE30C50-873C-4412-8D6C-AC6BDFABB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930247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B1C0129B-5970-4C91-A6E6-DB1F6ECAF4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  <p:sp>
        <p:nvSpPr>
          <p:cNvPr id="14" name="Shape 3">
            <a:extLst>
              <a:ext uri="{FF2B5EF4-FFF2-40B4-BE49-F238E27FC236}">
                <a16:creationId xmlns:a16="http://schemas.microsoft.com/office/drawing/2014/main" id="{96C0A25E-767B-4D9F-B2FD-293D5ABBBA34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41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4ADC-8F7F-A442-A985-220FC562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Texel Buffers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FF8D3-DC1B-9041-ACDC-6EB31C20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Read-only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Can convert formats for you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Can do interpolation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Best choice for large arrays of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Accessed with texelFetch() function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Declared as uniform samplerBuffer</a:t>
            </a:r>
          </a:p>
        </p:txBody>
      </p:sp>
    </p:spTree>
    <p:extLst>
      <p:ext uri="{BB962C8B-B14F-4D97-AF65-F5344CB8AC3E}">
        <p14:creationId xmlns:p14="http://schemas.microsoft.com/office/powerpoint/2010/main" val="21927094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CD3D0-2AAA-4ECD-9AEC-126CE81D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pt-PT"/>
              <a:t>What is a Shader?</a:t>
            </a:r>
            <a:endParaRPr lang="pt-PT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6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3B73DF-5930-4DBD-8027-08BC35E4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Function called per each element that needs to be processed by the pipeline</a:t>
            </a:r>
          </a:p>
          <a:p>
            <a:pPr lvl="1"/>
            <a:r>
              <a:rPr lang="en-US" dirty="0">
                <a:latin typeface="+mn-lt"/>
                <a:ea typeface="+mn-ea"/>
              </a:rPr>
              <a:t>For each vertex -&gt; Invoke vertex shader</a:t>
            </a:r>
          </a:p>
          <a:p>
            <a:pPr lvl="1"/>
            <a:r>
              <a:rPr lang="en-US" dirty="0">
                <a:latin typeface="+mn-lt"/>
                <a:ea typeface="+mn-ea"/>
              </a:rPr>
              <a:t>For each fragment -&gt; Invoke fragment shader</a:t>
            </a:r>
          </a:p>
          <a:p>
            <a:pPr lvl="1"/>
            <a:r>
              <a:rPr lang="en-US" dirty="0" err="1">
                <a:latin typeface="+mn-lt"/>
                <a:ea typeface="+mn-ea"/>
              </a:rPr>
              <a:t>etc</a:t>
            </a:r>
            <a:endParaRPr lang="en-US" dirty="0">
              <a:latin typeface="+mn-lt"/>
              <a:ea typeface="+mn-ea"/>
            </a:endParaRPr>
          </a:p>
          <a:p>
            <a:r>
              <a:rPr lang="en-US" sz="2400" dirty="0">
                <a:latin typeface="+mn-lt"/>
                <a:ea typeface="+mn-ea"/>
              </a:rPr>
              <a:t>Essentially, the innards of a loop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Applied in parallel to many data</a:t>
            </a:r>
          </a:p>
          <a:p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19757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0B792-8426-9747-8D8C-2848A325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Shader Storage Blocks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A2ABE-5F39-BC47-9AA0-E94BE26F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055811"/>
            <a:ext cx="7315200" cy="4121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Read-write access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Support atomic operations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Therefore often slower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But much larger in size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Declared with buffer keyword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For example, a vertex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Or a frame buffer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695E5EBC-3832-426E-B523-5704B9B9C05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noFill/>
          <a:ln w="12700">
            <a:noFill/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5B5A12ED-2B97-47BF-A9DE-F28612BF89C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78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672DA1-E4BE-A842-9A34-42E9F90C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30" y="818274"/>
            <a:ext cx="5857875" cy="4366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BF2B0-7DF7-3448-AA03-2FF76CD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Vertex Shader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E14AA-DD97-894C-BFCA-05EDEB4EA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30" y="5184892"/>
            <a:ext cx="5000625" cy="15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13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3E83-8E2A-B24E-830E-CC3E4749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a Fragment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A5B2A-AC2B-C842-A219-72F909BE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930" y="1672084"/>
            <a:ext cx="5116231" cy="351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752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2E059-0CA1-4AB2-B2E8-2BD314506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4E50C8E-E81C-46F4-8D29-DDC636FC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S5 Ben Lambert</a:t>
            </a:r>
          </a:p>
          <a:p>
            <a:r>
              <a:rPr lang="pt-PT" dirty="0"/>
              <a:t>S6 Victor</a:t>
            </a:r>
          </a:p>
          <a:p>
            <a:r>
              <a:rPr lang="pt-PT" dirty="0"/>
              <a:t>S7 </a:t>
            </a:r>
            <a:r>
              <a:rPr lang="pt-PT" dirty="0" err="1"/>
              <a:t>Fakurian</a:t>
            </a:r>
            <a:r>
              <a:rPr lang="pt-PT" dirty="0"/>
              <a:t> Design</a:t>
            </a:r>
          </a:p>
          <a:p>
            <a:r>
              <a:rPr lang="pt-PT" dirty="0"/>
              <a:t>S8 Pascal </a:t>
            </a:r>
            <a:r>
              <a:rPr lang="pt-PT" dirty="0" err="1"/>
              <a:t>Bernardon</a:t>
            </a:r>
            <a:endParaRPr lang="pt-PT" dirty="0"/>
          </a:p>
          <a:p>
            <a:r>
              <a:rPr lang="pt-PT" dirty="0"/>
              <a:t>S9 </a:t>
            </a:r>
            <a:r>
              <a:rPr lang="pt-PT" dirty="0" err="1"/>
              <a:t>Adrianna</a:t>
            </a:r>
            <a:r>
              <a:rPr lang="pt-PT" dirty="0"/>
              <a:t> </a:t>
            </a:r>
            <a:r>
              <a:rPr lang="pt-PT" dirty="0" err="1"/>
              <a:t>Geo</a:t>
            </a:r>
            <a:endParaRPr lang="pt-PT" dirty="0"/>
          </a:p>
          <a:p>
            <a:r>
              <a:rPr lang="pt-PT" dirty="0"/>
              <a:t>S10Remy </a:t>
            </a:r>
            <a:r>
              <a:rPr lang="pt-PT" dirty="0" err="1"/>
              <a:t>Gieling</a:t>
            </a:r>
            <a:endParaRPr lang="pt-PT" dirty="0"/>
          </a:p>
          <a:p>
            <a:r>
              <a:rPr lang="pt-PT" dirty="0"/>
              <a:t>S11 </a:t>
            </a:r>
            <a:r>
              <a:rPr lang="pt-PT" dirty="0" err="1"/>
              <a:t>Hello</a:t>
            </a:r>
            <a:r>
              <a:rPr lang="pt-PT" dirty="0"/>
              <a:t> </a:t>
            </a:r>
            <a:r>
              <a:rPr lang="pt-PT" dirty="0" err="1"/>
              <a:t>I’m</a:t>
            </a:r>
            <a:r>
              <a:rPr lang="pt-PT" dirty="0"/>
              <a:t> </a:t>
            </a:r>
            <a:r>
              <a:rPr lang="pt-PT" dirty="0" err="1"/>
              <a:t>Nik</a:t>
            </a:r>
            <a:endParaRPr lang="pt-PT" dirty="0"/>
          </a:p>
          <a:p>
            <a:r>
              <a:rPr lang="pt-PT" dirty="0"/>
              <a:t>S21 </a:t>
            </a:r>
            <a:r>
              <a:rPr lang="pt-PT" dirty="0" err="1"/>
              <a:t>Ryan</a:t>
            </a:r>
            <a:r>
              <a:rPr lang="pt-PT" dirty="0"/>
              <a:t> Quintal</a:t>
            </a:r>
          </a:p>
          <a:p>
            <a:r>
              <a:rPr lang="pt-PT" dirty="0"/>
              <a:t>S22 Greg </a:t>
            </a:r>
            <a:r>
              <a:rPr lang="pt-PT" dirty="0" err="1"/>
              <a:t>Rosenke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937472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38DC-EB9C-0149-B7FE-2633EE95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52166" y="2926269"/>
            <a:ext cx="5775898" cy="1071563"/>
          </a:xfrm>
        </p:spPr>
        <p:txBody>
          <a:bodyPr/>
          <a:lstStyle/>
          <a:p>
            <a:r>
              <a:rPr lang="en-US" dirty="0"/>
              <a:t>The Vulkan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DAA95-DEB4-534C-95ED-98FEE517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00" y="227078"/>
            <a:ext cx="8704189" cy="632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24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ntrance LED signage">
            <a:extLst>
              <a:ext uri="{FF2B5EF4-FFF2-40B4-BE49-F238E27FC236}">
                <a16:creationId xmlns:a16="http://schemas.microsoft.com/office/drawing/2014/main" id="{F121F4F4-3140-4FF4-A6BE-C6325C3A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8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7E586-3C08-CA4D-9458-EA6B7752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Early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62DE-4F3D-174A-BBC9-928D019B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Draw: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Commands enter the pipeline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Input Assembly: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Reads index/vertex buffers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Vertex Shader: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Transforms &amp; processes the vertices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998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74C42ACD-1B4D-458F-A252-6A801832069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222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7E586-3C08-CA4D-9458-EA6B7752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Tessellation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62DE-4F3D-174A-BBC9-928D019B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Tessellation Control Shader: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Generates patch tessellation commands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Tessellation Primitive Generation: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Breaks patches into smaller patches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Tessellation Evaluation Shader: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Sets attributes for new vertices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Similar to vertex shader</a:t>
            </a:r>
          </a:p>
        </p:txBody>
      </p:sp>
      <p:pic>
        <p:nvPicPr>
          <p:cNvPr id="2052" name="Picture 4" descr="three men cleaning windows">
            <a:extLst>
              <a:ext uri="{FF2B5EF4-FFF2-40B4-BE49-F238E27FC236}">
                <a16:creationId xmlns:a16="http://schemas.microsoft.com/office/drawing/2014/main" id="{F2B082A8-0914-4823-A9ED-8BD005ECE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r="2" b="4918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FEC45545-8E66-408F-8723-18EA11416B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43F31744-19F6-4FF7-AE67-3E57D3670FD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7403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7E586-3C08-CA4D-9458-EA6B7752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Geometric Stages</a:t>
            </a:r>
          </a:p>
        </p:txBody>
      </p:sp>
      <p:pic>
        <p:nvPicPr>
          <p:cNvPr id="4098" name="Picture 2" descr="white box on white table">
            <a:extLst>
              <a:ext uri="{FF2B5EF4-FFF2-40B4-BE49-F238E27FC236}">
                <a16:creationId xmlns:a16="http://schemas.microsoft.com/office/drawing/2014/main" id="{49864F4B-869A-4ADB-BAA0-AF93E5FF9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1" r="7762" b="-1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62DE-4F3D-174A-BBC9-928D019B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Geometry Shader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Operates on full primitives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Can change primitive type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Primitive Assembly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Preps vertices for rasterisation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Clip &amp; Cull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Early discard for offscreen primitives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6EFB20A9-A2CD-4494-AA29-D5B39544E4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756B9898-8FDA-443F-A5C6-804F8F2D8B4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8290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llustration of Marvel's Avengers">
            <a:extLst>
              <a:ext uri="{FF2B5EF4-FFF2-40B4-BE49-F238E27FC236}">
                <a16:creationId xmlns:a16="http://schemas.microsoft.com/office/drawing/2014/main" id="{524F720B-1758-4A55-9EAB-54CA711B7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CCE818-258A-1144-9E2B-61EDDBBC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Rasterisation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CE19B-2F66-3C42-A66F-E2B92B888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109" y="2121763"/>
            <a:ext cx="6620505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Many options, but basically fixed function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Rasterises &amp; generates fragments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Computes barycentric coordinates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Uses them to interpolate attributes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72DE28-AA19-4BFA-B58C-1ACAC4520616}"/>
              </a:ext>
            </a:extLst>
          </p:cNvPr>
          <p:cNvSpPr/>
          <p:nvPr/>
        </p:nvSpPr>
        <p:spPr>
          <a:xfrm>
            <a:off x="9220200" y="5894773"/>
            <a:ext cx="2971800" cy="963227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6D8A60DC-349B-4FAC-AE6F-7F70F12D34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A79AFFC-64A9-406B-A091-7D196CFF2DAF}"/>
              </a:ext>
            </a:extLst>
          </p:cNvPr>
          <p:cNvSpPr/>
          <p:nvPr/>
        </p:nvSpPr>
        <p:spPr>
          <a:xfrm>
            <a:off x="-38834" y="6536824"/>
            <a:ext cx="9259034" cy="335282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35CB459F-4FCD-4A22-A7A1-7E7F22DDD9E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788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14496-746A-BC4D-962E-B92D4D87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Fragment Stages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D3620F-8CD3-42AD-B8E1-4EB7D51D4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 r="1" b="1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5F68-27EB-9D4A-828F-6C3E3D882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Prefragment Operations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Early discard before shading (depth, stencil)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Fragment Assembly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Groups data for fragment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Fragment shader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Code for doing shading / rendering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E6B01FF-6226-4599-A7F6-03A43A9A72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67F0114E-0844-491C-B19E-593E6B00E184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21629171-AF35-4A55-A0B9-6E3461031A87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1227</Words>
  <Application>Microsoft Office PowerPoint</Application>
  <PresentationFormat>Ecrã Panorâmico</PresentationFormat>
  <Paragraphs>242</Paragraphs>
  <Slides>33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1" baseType="lpstr">
      <vt:lpstr>Courier</vt:lpstr>
      <vt:lpstr>Gill Sans</vt:lpstr>
      <vt:lpstr>Arial</vt:lpstr>
      <vt:lpstr>Calibri</vt:lpstr>
      <vt:lpstr>Calisto MT</vt:lpstr>
      <vt:lpstr>Cambria</vt:lpstr>
      <vt:lpstr>Palatino Linotype</vt:lpstr>
      <vt:lpstr>Tema do Office</vt:lpstr>
      <vt:lpstr>GLSL</vt:lpstr>
      <vt:lpstr>Agenda</vt:lpstr>
      <vt:lpstr>What is a Shader?</vt:lpstr>
      <vt:lpstr>The Vulkan Pipeline</vt:lpstr>
      <vt:lpstr>Early Stages</vt:lpstr>
      <vt:lpstr>Tessellation Stages</vt:lpstr>
      <vt:lpstr>Geometric Stages</vt:lpstr>
      <vt:lpstr>Rasterisation</vt:lpstr>
      <vt:lpstr>Fragment Stages</vt:lpstr>
      <vt:lpstr>Fragment Processing</vt:lpstr>
      <vt:lpstr>Final Stages</vt:lpstr>
      <vt:lpstr>Writing Shaders</vt:lpstr>
      <vt:lpstr>Shader Compilation</vt:lpstr>
      <vt:lpstr>SPIR-V Compilation</vt:lpstr>
      <vt:lpstr>GLSL</vt:lpstr>
      <vt:lpstr>GLSL Types</vt:lpstr>
      <vt:lpstr>Matrix Types</vt:lpstr>
      <vt:lpstr>I/O</vt:lpstr>
      <vt:lpstr>Descriptor Set</vt:lpstr>
      <vt:lpstr>Shader Memory Access</vt:lpstr>
      <vt:lpstr>Uniform Blocks</vt:lpstr>
      <vt:lpstr>Uniform Buffers</vt:lpstr>
      <vt:lpstr>Types of Uniform Data</vt:lpstr>
      <vt:lpstr>Transformation Matrices</vt:lpstr>
      <vt:lpstr>Multiple Matrices</vt:lpstr>
      <vt:lpstr>       Solution</vt:lpstr>
      <vt:lpstr>Uniform Buffer Stages</vt:lpstr>
      <vt:lpstr>Image Buffers (Textures)</vt:lpstr>
      <vt:lpstr>Texel Buffers</vt:lpstr>
      <vt:lpstr>Shader Storage Blocks</vt:lpstr>
      <vt:lpstr>A Simple Vertex Shader</vt:lpstr>
      <vt:lpstr>And a Fragment Shader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3</cp:revision>
  <dcterms:created xsi:type="dcterms:W3CDTF">2021-09-14T08:44:47Z</dcterms:created>
  <dcterms:modified xsi:type="dcterms:W3CDTF">2021-10-04T18:52:48Z</dcterms:modified>
</cp:coreProperties>
</file>